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CBD3-9EC7-4E07-BCE4-0863B1F300DF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57367-671B-4320-8619-4098A02BB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uinfo=ww-1279-wh-641-fw-1054-fh-448-pd-1&amp;p=1&amp;text=%D1%87%D0%B0%D0%B1%D1%80%D0%B5%D1%86&amp;noreask=1&amp;pos=46&amp;rpt=simage&amp;lr=193&amp;img_url=http://www.kachestvo.ru/netcat_files/Image/%D1%87%D0%B0%D0%B1%D1%80%D0%B5%D1%86.%D1%87%D0%B0%D0%B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yandsearch?source=wiz&amp;fp=12&amp;uinfo=ww-1279-wh-641-fw-1054-fh-448-pd-1&amp;p=12&amp;text=%D1%87%D0%B0%D0%B1%D1%80%D0%B5%D1%86&amp;noreask=1&amp;pos=373&amp;rpt=simage&amp;lr=193&amp;img_url=http://static.panoramio.com/photos/original/19746382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1470025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mtClean="0"/>
              <a:t> Чабрец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Яркин</a:t>
            </a:r>
            <a:r>
              <a:rPr lang="ru-RU" smtClean="0"/>
              <a:t> Максим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2000">
              <a:schemeClr val="accent3">
                <a:lumMod val="40000"/>
                <a:lumOff val="60000"/>
              </a:schemeClr>
            </a:gs>
            <a:gs pos="30000">
              <a:srgbClr val="C7AC4C"/>
            </a:gs>
            <a:gs pos="45000">
              <a:schemeClr val="accent3">
                <a:lumMod val="60000"/>
                <a:lumOff val="40000"/>
              </a:schemeClr>
            </a:gs>
            <a:gs pos="77000">
              <a:srgbClr val="C7AC4C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Чабрец (тимьян)</a:t>
            </a:r>
            <a:r>
              <a:rPr lang="ru-RU" sz="1600" dirty="0" smtClean="0"/>
              <a:t> обыкновенный – это многолетний стелящийся полукустарник, высота которого доходит до 35 сантиметров. Листья у чабреца мелкие, да, к тому же, усеяны небольшими точками – это железы, содержащие эфирное масло. Розовато-лиловые цветки чабреца небольшие, на концах веточек они собраны в головчатые соцветия. Цветет чабрец в июне-июле, а в августе и сентябре созревают его плоды. В Воронеже чабрец можно найти заповеднике Дивногорье. </a:t>
            </a:r>
            <a:endParaRPr lang="ru-RU" sz="1600" dirty="0"/>
          </a:p>
        </p:txBody>
      </p:sp>
      <p:pic>
        <p:nvPicPr>
          <p:cNvPr id="1026" name="Picture 2" descr="C:\Users\Marina-PC\Desktop\372px-Illustration_Thymus_serpyllum0_cl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355841"/>
            <a:ext cx="3786213" cy="550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arina-PC\Desktop\timyan_polzuchiy-181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56531"/>
            <a:ext cx="3786214" cy="53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8000" contrast="-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Чабрец считается старинным лекарственным растением. Чабрец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древности называли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богородской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травой и наделяли мощнейшими способностями: изгонять темные силы, вылечивать болезни, улучшать вкус блюд. Это растение известно человеку не одну тысячу лет. В древности люди считали эту траву столь могущественной и сильной, что использовали не только как ароматную приправу в блюдах, но и как мощное лекарство, а также почитали как растение, наделенное божественными силами. Чабрецом окуривали помещения, изгоняя злых духов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Marina-PC\Desktop\090f963c9b3c2948a586b1552ca75c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573821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3000">
              <a:schemeClr val="accent3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Период цветения чабреца – июнь-июль. Плоды созревают в августе-сентябре. Произрастает данная трава в европейской части России, на Кавказе, в Казахстане, Западной Сибири, Забайкалье, Украине. Чабрец можно встретить на склонах балок или оврагов, в лесах, он любит песчаную почву. На распаханной земле сильно разрастается, стелясь по кочкам. На просторных лугах можно встретить большие заросли чабреца очень красивого розоватого или фиолетового цвета. 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Marina-PC\Desktop\large_26-11-12--7-19-11cimb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92961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F0EBD5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Психотерапевты рекомендуют чабрец людям, которые неуверенны в себе или очень чувствительным натурам, ведь он способен вызвать положительные эмоции и придавать энергию. Так же человека, чабрец успокаивает своим ароматом. Чай с чабрецом - необычайно полезный и вкусный напиток. С древнегреческого слово "чабрец" переводиться как "сила духа»Чай с чабрецом - замечательное средство, которое поможет вам в борьбе с огромным количеством недугов.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Да и вообще чабрец обладает очень разными свойствами и качествами о которых можно еще много говорить. Чабрец – это очень полезное растение.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4098" name="Picture 2" descr="Чай с чабрец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7171">
            <a:off x="-15696" y="2560923"/>
            <a:ext cx="4498675" cy="338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radja777.ru/image/cache/data/%D0%93%D0%BE%D1%80%D1%8F%D1%87%D0%B8%D0%B5%20%D0%BD%D0%B0%D0%BF%D0%B8%D1%82%D0%BA%D0%B8/%D1%87%D0%B0%D0%B9/%D1%87%D0%B0%D0%B9%20%D1%81%D0%BE%20%D1%81%D0%BF%D0%B5%D1%86%D0%B8%D1%8F%D0%BC%D0%B8-500x5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0911">
            <a:off x="4639321" y="2613061"/>
            <a:ext cx="4249494" cy="411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9000" contrast="44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21482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сколько в жизни ни бродил по свету,</a:t>
            </a:r>
            <a:br>
              <a:rPr lang="ru-RU" dirty="0" smtClean="0"/>
            </a:br>
            <a:r>
              <a:rPr lang="ru-RU" dirty="0" smtClean="0"/>
              <a:t>Куда б ни звал очередной порыв,</a:t>
            </a:r>
            <a:br>
              <a:rPr lang="ru-RU" dirty="0" smtClean="0"/>
            </a:br>
            <a:r>
              <a:rPr lang="ru-RU" dirty="0" smtClean="0"/>
              <a:t>Я не забыл далёкий запах этот:</a:t>
            </a:r>
            <a:br>
              <a:rPr lang="ru-RU" dirty="0" smtClean="0"/>
            </a:br>
            <a:r>
              <a:rPr lang="ru-RU" dirty="0" smtClean="0"/>
              <a:t>То запах детства из степной травы.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Диковинных краёв у нас не мало,</a:t>
            </a:r>
            <a:br>
              <a:rPr lang="ru-RU" dirty="0" smtClean="0"/>
            </a:br>
            <a:r>
              <a:rPr lang="ru-RU" dirty="0" smtClean="0"/>
              <a:t>Красот в России не видать конца.</a:t>
            </a:r>
            <a:br>
              <a:rPr lang="ru-RU" dirty="0" smtClean="0"/>
            </a:br>
            <a:r>
              <a:rPr lang="ru-RU" dirty="0" smtClean="0"/>
              <a:t>Но, а душа тогда моя играла,</a:t>
            </a:r>
            <a:br>
              <a:rPr lang="ru-RU" dirty="0" smtClean="0"/>
            </a:br>
            <a:r>
              <a:rPr lang="ru-RU" dirty="0" smtClean="0"/>
              <a:t>Когда встречал я запах чабреца.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бросил я бродить по белу свету,</a:t>
            </a:r>
            <a:br>
              <a:rPr lang="ru-RU" dirty="0" smtClean="0"/>
            </a:br>
            <a:r>
              <a:rPr lang="ru-RU" dirty="0" smtClean="0"/>
              <a:t>И городским удобствам стал не рад.</a:t>
            </a:r>
            <a:br>
              <a:rPr lang="ru-RU" dirty="0" smtClean="0"/>
            </a:br>
            <a:r>
              <a:rPr lang="ru-RU" dirty="0" smtClean="0"/>
              <a:t>А поспешил туда, в родные степи,</a:t>
            </a:r>
            <a:br>
              <a:rPr lang="ru-RU" dirty="0" smtClean="0"/>
            </a:br>
            <a:r>
              <a:rPr lang="ru-RU" dirty="0" smtClean="0"/>
              <a:t>Где мне чабрец дарил свой аромат.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вот спешу, я к своему порогу,</a:t>
            </a:r>
            <a:br>
              <a:rPr lang="ru-RU" dirty="0" smtClean="0"/>
            </a:br>
            <a:r>
              <a:rPr lang="ru-RU" dirty="0" smtClean="0"/>
              <a:t>Дай Бог успеть мне в круговерти дней.</a:t>
            </a:r>
            <a:br>
              <a:rPr lang="ru-RU" dirty="0" smtClean="0"/>
            </a:br>
            <a:r>
              <a:rPr lang="ru-RU" dirty="0" smtClean="0"/>
              <a:t>Хочу, чтобы закончилась дорога</a:t>
            </a:r>
            <a:br>
              <a:rPr lang="ru-RU" dirty="0" smtClean="0"/>
            </a:br>
            <a:r>
              <a:rPr lang="ru-RU" dirty="0" smtClean="0"/>
              <a:t>В тех ароматах родины моей.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Мои мечты теперь уплыли в Лету,</a:t>
            </a:r>
            <a:br>
              <a:rPr lang="ru-RU" dirty="0" smtClean="0"/>
            </a:br>
            <a:r>
              <a:rPr lang="ru-RU" dirty="0" smtClean="0"/>
              <a:t>Дорогам тоже где-то есть конец.</a:t>
            </a:r>
            <a:br>
              <a:rPr lang="ru-RU" dirty="0" smtClean="0"/>
            </a:br>
            <a:r>
              <a:rPr lang="ru-RU" dirty="0" smtClean="0"/>
              <a:t>Одна осталась, чтоб и на том свете</a:t>
            </a:r>
            <a:br>
              <a:rPr lang="ru-RU" dirty="0" smtClean="0"/>
            </a:br>
            <a:r>
              <a:rPr lang="ru-RU" dirty="0" smtClean="0"/>
              <a:t>Со мной остался пахнущий чабрец.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ina-PC\Desktop\thymus-serpyllum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3"/>
            <a:ext cx="4500562" cy="337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Marina-PC\Desktop\xinformation_items_12748_jpg_pagespeed_ic_uOejplGu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1484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Marina-PC\Desktop\425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11039"/>
            <a:ext cx="4714876" cy="344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http://static.panoramio.com/photos/original/1974638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1" y="3357562"/>
            <a:ext cx="425218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Чабрец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краеведению на тему: Чабрец.</dc:title>
  <dc:creator>Samsung</dc:creator>
  <cp:lastModifiedBy>Пользователь</cp:lastModifiedBy>
  <cp:revision>13</cp:revision>
  <dcterms:created xsi:type="dcterms:W3CDTF">2014-04-15T14:32:07Z</dcterms:created>
  <dcterms:modified xsi:type="dcterms:W3CDTF">2018-11-11T16:51:04Z</dcterms:modified>
</cp:coreProperties>
</file>