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8"/>
  </p:notesMasterIdLst>
  <p:sldIdLst>
    <p:sldId id="281" r:id="rId2"/>
    <p:sldId id="278" r:id="rId3"/>
    <p:sldId id="257" r:id="rId4"/>
    <p:sldId id="272" r:id="rId5"/>
    <p:sldId id="274" r:id="rId6"/>
    <p:sldId id="258" r:id="rId7"/>
    <p:sldId id="260" r:id="rId8"/>
    <p:sldId id="279" r:id="rId9"/>
    <p:sldId id="275" r:id="rId10"/>
    <p:sldId id="276" r:id="rId11"/>
    <p:sldId id="277" r:id="rId12"/>
    <p:sldId id="261" r:id="rId13"/>
    <p:sldId id="264" r:id="rId14"/>
    <p:sldId id="265" r:id="rId15"/>
    <p:sldId id="26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333300"/>
    <a:srgbClr val="336600"/>
    <a:srgbClr val="FFFF00"/>
    <a:srgbClr val="CCCC00"/>
    <a:srgbClr val="669900"/>
    <a:srgbClr val="00CC00"/>
    <a:srgbClr val="99CC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0000" autoAdjust="0"/>
  </p:normalViewPr>
  <p:slideViewPr>
    <p:cSldViewPr>
      <p:cViewPr>
        <p:scale>
          <a:sx n="80" d="100"/>
          <a:sy n="80" d="100"/>
        </p:scale>
        <p:origin x="-2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2EDA-C57C-4280-82A5-38F599F0736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795B6-A5B2-4F37-92C8-405438EB4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9D7A28-8D1E-4F60-B320-DC746FD2058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643F15-D07F-4B8E-8DB5-7105BA1C9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1;&#1080;&#1088;&#1072;\&#1047;&#1072;&#1085;&#1103;&#1090;&#1080;&#1103;%20&#1076;&#1083;&#1103;%202-3%20&#1083;&#1077;&#1090;\&#1091;&#1088;&#1086;&#1082;%202%20&#1076;&#1083;&#1103;%205%20&#1083;&#1077;&#1090;\v-gostyah-u-skazki-v-gostyah-u-skazk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305800" cy="2071702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Тема работы</a:t>
            </a: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r>
              <a:rPr lang="ru-RU" sz="3200" dirty="0" smtClean="0">
                <a:solidFill>
                  <a:srgbClr val="FFFF66"/>
                </a:solidFill>
                <a:latin typeface="Arial Black" pitchFamily="34" charset="0"/>
                <a:cs typeface="Arial" pitchFamily="34" charset="0"/>
              </a:rPr>
              <a:t>Законы </a:t>
            </a:r>
            <a:r>
              <a:rPr lang="ru-RU" sz="3200" dirty="0" smtClean="0">
                <a:solidFill>
                  <a:srgbClr val="FFFF66"/>
                </a:solidFill>
                <a:latin typeface="Arial Black" pitchFamily="34" charset="0"/>
                <a:cs typeface="Arial" pitchFamily="34" charset="0"/>
              </a:rPr>
              <a:t>волшебной сказки</a:t>
            </a:r>
            <a:endParaRPr lang="ru-RU" sz="32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314327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Проект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Кочневой Анны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ученицы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4 А класса  МБОУ СОШ №62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Руководитель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Лазукина Надежда Васильевна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/>
          <p:cNvSpPr>
            <a:spLocks noGrp="1"/>
          </p:cNvSpPr>
          <p:nvPr>
            <p:ph type="body" sz="half" idx="2"/>
          </p:nvPr>
        </p:nvSpPr>
        <p:spPr>
          <a:xfrm>
            <a:off x="928662" y="5857892"/>
            <a:ext cx="7758138" cy="64294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«Яблонька, яблонька, укрой нас!»</a:t>
            </a:r>
            <a:endParaRPr lang="ru-RU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yablonya-spryach-menya-russkaya-skazka-gusi-lebed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49" b="4749"/>
          <a:stretch>
            <a:fillRect/>
          </a:stretch>
        </p:blipFill>
        <p:spPr>
          <a:xfrm>
            <a:off x="457200" y="457200"/>
            <a:ext cx="8258175" cy="5562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14" b="4214"/>
          <a:stretch>
            <a:fillRect/>
          </a:stretch>
        </p:blipFill>
        <p:spPr>
          <a:xfrm>
            <a:off x="357158" y="457200"/>
            <a:ext cx="8429684" cy="5562600"/>
          </a:xfrm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928662" y="5857892"/>
            <a:ext cx="7758138" cy="64294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«Речка, реченька, спрячь нас!»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ышка-нарушк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06" b="10906"/>
          <a:stretch>
            <a:fillRect/>
          </a:stretch>
        </p:blipFill>
        <p:spPr>
          <a:xfrm>
            <a:off x="457200" y="457200"/>
            <a:ext cx="6385752" cy="59007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29454" y="571500"/>
            <a:ext cx="2071671" cy="238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Наличие волшебных </a:t>
            </a:r>
            <a:r>
              <a:rPr lang="ru-RU" sz="17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помощников-следующий</a:t>
            </a:r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признак волшебной сказки.</a:t>
            </a:r>
            <a:endParaRPr lang="ru-RU" sz="17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50" r="11350"/>
          <a:stretch>
            <a:fillRect/>
          </a:stretch>
        </p:blipFill>
        <p:spPr>
          <a:xfrm>
            <a:off x="245867" y="457200"/>
            <a:ext cx="6231133" cy="57578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500042"/>
            <a:ext cx="1928826" cy="5786478"/>
          </a:xfrm>
        </p:spPr>
        <p:txBody>
          <a:bodyPr>
            <a:normAutofit lnSpcReduction="10000"/>
          </a:bodyPr>
          <a:lstStyle/>
          <a:p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Аленушка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, преодолев разные страшные препятствия, спасла брата 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Бабы-Яги, и, не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бросив больше брата, вернулась домой.</a:t>
            </a:r>
          </a:p>
          <a:p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Борьба </a:t>
            </a:r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 злом – еще один признак признак волшебной сказки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vochka-vzyala-bratca-i-pobezhala-skazka-gusi-lebed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64" b="4864"/>
          <a:stretch>
            <a:fillRect/>
          </a:stretch>
        </p:blipFill>
        <p:spPr>
          <a:xfrm>
            <a:off x="214282" y="428603"/>
            <a:ext cx="6715172" cy="6205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9454" y="571480"/>
            <a:ext cx="1785950" cy="5448320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Кульминация сказки -  возвращение домой с победой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признак волшебной сказки</a:t>
            </a:r>
            <a:endParaRPr lang="ru-RU" sz="17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984" b="13984"/>
          <a:stretch>
            <a:fillRect/>
          </a:stretch>
        </p:blipFill>
        <p:spPr>
          <a:xfrm>
            <a:off x="457200" y="457199"/>
            <a:ext cx="6115064" cy="56506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86004" cy="5591196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Конец, то есть развязка, сказки «Гуси-лебеди»  тоже соответствует законам  жанра волшебной сказки, ведь девочка </a:t>
            </a:r>
            <a:r>
              <a:rPr lang="ru-RU" sz="17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находит потерю и получает награду- любовь и подарки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вернувшихся из города родителей!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usi_lebedi_proleteli_mim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81" r="6081"/>
          <a:stretch>
            <a:fillRect/>
          </a:stretch>
        </p:blipFill>
        <p:spPr>
          <a:xfrm>
            <a:off x="214283" y="357166"/>
            <a:ext cx="6346206" cy="6143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357166"/>
            <a:ext cx="2428892" cy="5662634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Моя работа актуальна потому, что я хочу напомнить  всем, что сказки – это не просто </a:t>
            </a:r>
            <a:r>
              <a:rPr lang="ru-RU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таинственные чудесные рассказы</a:t>
            </a:r>
            <a:r>
              <a:rPr lang="ru-RU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а зашифрованное, завуалированное окно в прошлое, заглядывая в которое мы созерцаем и мудрость </a:t>
            </a:r>
            <a:r>
              <a:rPr lang="ru-RU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старины, и, даже, </a:t>
            </a:r>
            <a:r>
              <a:rPr lang="ru-RU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вероятное будущее. И это – чудо!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sskaja-skazka-gusi-lebedi-chitat-s-kartinkam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07" b="907"/>
          <a:stretch>
            <a:fillRect/>
          </a:stretch>
        </p:blipFill>
        <p:spPr>
          <a:xfrm>
            <a:off x="285750" y="285750"/>
            <a:ext cx="8572500" cy="5734050"/>
          </a:xfrm>
        </p:spPr>
      </p:pic>
      <p:sp>
        <p:nvSpPr>
          <p:cNvPr id="12" name="Блок-схема: перфолента 11"/>
          <p:cNvSpPr/>
          <p:nvPr/>
        </p:nvSpPr>
        <p:spPr>
          <a:xfrm>
            <a:off x="500034" y="5143512"/>
            <a:ext cx="8215370" cy="1357322"/>
          </a:xfrm>
          <a:prstGeom prst="flowChartPunchedTap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286388"/>
            <a:ext cx="8643966" cy="928694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Законы волшебной сказки</a:t>
            </a:r>
            <a:endParaRPr lang="ru-RU" sz="4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v-gostyah-u-skazki-v-gostyah-u-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714347" y="1142984"/>
            <a:ext cx="776046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проекта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Законы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волшебной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сказки».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выяснить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является ли сказка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Гуси-лебеди»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волшебной.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Гипотеза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предполагаю, что волшебные сказки имеют определенные, характерные только для них, признаки.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проекта- показать, что несмотря на огромное количество и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разнообразие сказок, зная определенные признаки, законы, можно выяснить жанровую принадлежность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сказок.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21537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В.Я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Пропп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известный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советский ученый-фольклорист, считал, что волшебная сказка имеет в своей основе сложную композицию, которая имеет экспозицию, завязку, 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развитие сюжета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 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кульминацию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 и развязку. 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экспозиции сказки присутствуют стабильно два поколения — старшее и младшее . Также в экспозиции присутствует отлучка старшего поколения. 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	Завязка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сказки состоит в том, что главный герой или героиня обнаруживают потерю или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недостачу,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или же здесь присутствуют мотивы запрета, нарушения запрета и последующая беда. Здесь начало противодействия, то есть отправка героя из дома. 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В основе сюжета волшебной сказки находится повествование о преодолении потери или недостачи, при помощи чудесных средств, или волшебных помощников.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32964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сюжета — это поиск потерянного или недостающего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Кульминация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волшебной сказки состоит в том, что главный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герой или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героиня сражаются с противоборствующей силой и всегда побеждают её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Развязка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 — это преодоление потери, или недостачи. Обычно герой (героиня) в конце «воцаряется» — то есть приобретает более высокий социальный статус, чем у него был в начале.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70" r="9470"/>
          <a:stretch>
            <a:fillRect/>
          </a:stretch>
        </p:blipFill>
        <p:spPr>
          <a:xfrm>
            <a:off x="457200" y="457199"/>
            <a:ext cx="6186502" cy="571664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786578" y="428604"/>
            <a:ext cx="2143140" cy="578647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самом начале сказки мы узнаем, что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Аленушки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 Иванушки есть родители – старшее поколение, которые отлучились из дома.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является первым признаком волшебной сказки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34" b="2334"/>
          <a:stretch>
            <a:fillRect/>
          </a:stretch>
        </p:blipFill>
        <p:spPr>
          <a:xfrm>
            <a:off x="285720" y="357166"/>
            <a:ext cx="6308442" cy="5829320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500826" y="214290"/>
            <a:ext cx="2428892" cy="58055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Уезжая из дома, родители запретили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Аленушке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оставлять брата одного, но она ослушалась и убежала играть с подружками, а гуси-лебеди украли мальчика. </a:t>
            </a:r>
          </a:p>
          <a:p>
            <a:r>
              <a:rPr lang="ru-RU" sz="1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Нарушение запрета и связанная с ним потеря - это второй признак </a:t>
            </a:r>
            <a:r>
              <a:rPr lang="ru-RU" sz="1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волшебной сказки</a:t>
            </a: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прр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70" r="9470"/>
          <a:stretch>
            <a:fillRect/>
          </a:stretch>
        </p:blipFill>
        <p:spPr>
          <a:xfrm>
            <a:off x="457200" y="457200"/>
            <a:ext cx="6308442" cy="5829320"/>
          </a:xfrm>
        </p:spPr>
      </p:pic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6858016" y="642918"/>
            <a:ext cx="1785950" cy="478634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Аленушка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отправилась на поиски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брата</a:t>
            </a:r>
          </a:p>
          <a:p>
            <a:pPr>
              <a:buFontTx/>
              <a:buChar char="-"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Поиск утраченного- это следующий признак волшебной сказки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028" r="190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571480"/>
            <a:ext cx="2071702" cy="46434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Девочке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помогали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чудесные помощники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печка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яблоня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молочная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река-кисельные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берега,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мышка-нарушка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28596" y="5857892"/>
            <a:ext cx="8715404" cy="71438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«Печка, печка,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куда Гуси-лебеди полетели?»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883</TotalTime>
  <Words>326</Words>
  <Application>Microsoft Office PowerPoint</Application>
  <PresentationFormat>Экран (4:3)</PresentationFormat>
  <Paragraphs>44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Проект  Кочневой Анны ученицы  4 А класса  МБОУ СОШ №62   Руководитель  Лазукина Надежда Васильевна </vt:lpstr>
      <vt:lpstr>Законы волшебной сказки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волшебной сказки   </dc:title>
  <dc:creator>Лира</dc:creator>
  <cp:lastModifiedBy>Лира</cp:lastModifiedBy>
  <cp:revision>171</cp:revision>
  <dcterms:created xsi:type="dcterms:W3CDTF">2018-11-10T05:57:48Z</dcterms:created>
  <dcterms:modified xsi:type="dcterms:W3CDTF">2018-11-12T17:24:05Z</dcterms:modified>
</cp:coreProperties>
</file>