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76A49F4-CC67-4EAB-91A7-A04EDEF97C13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47404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770AE44-0374-4A48-B71A-440C4825F9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0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1E2DA4D-6729-4864-B0B3-7DDFF350EDD0}" type="slidenum"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93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597B89-3543-4DEF-80E9-D91A40AD1AB4}" type="slidenum">
              <a:t>10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9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5A5E6A6-39A3-4676-8692-B234CBD9E313}" type="slidenum">
              <a:t>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3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41DE79F-26C0-4561-92C3-071D7482A149}" type="slidenum">
              <a:t>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5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CD35437-91F6-42A2-9CAB-5D6B8BDB6C2E}" type="slidenum"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3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D6F627-849D-4CCC-856C-2E5359EFA9DD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0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DC56D57-D5C1-4A23-9470-DADCAE9C8119}" type="slidenum">
              <a:t>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4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5AFA675-E58B-4D24-830D-147A95132681}" type="slidenum">
              <a:t>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1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F00294-D336-42DD-B621-D951FDADDF54}" type="slidenum">
              <a:t>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0D1FF8-96A8-4397-96FB-DE8DFBA0C9FF}" type="slidenum">
              <a:t>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7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74E408-23F5-43D8-85AB-EDE5C6D053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A56961-E24B-4EB7-8CA9-EBB2E997435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C3D94C-FD56-4A47-A5B9-F835D372FBB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92DA19-9FCA-4D4C-AFD6-7C85C11237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03FC9B-7547-4FC2-85DA-ADA390756C0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F4CFB-529C-4A0C-BFDA-5AFE6E3C4D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05B0BD-453A-4EF6-8E8E-10FE23209EC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F922D1-88EC-4A84-99C1-F622A426D73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987A74-453E-46DB-AA4B-1C22EE1542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8FA1F9-A6FE-4BBC-904D-A94724D7AAB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68AC2B-5557-4296-ABF3-DCF23232D47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47169A1-7F7A-4BDE-B9B9-6CE191B8FA4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6560" y="0"/>
            <a:ext cx="100634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3999" y="424568"/>
            <a:ext cx="9071640" cy="1015663"/>
          </a:xfrm>
        </p:spPr>
        <p:txBody>
          <a:bodyPr>
            <a:spAutoFit/>
          </a:bodyPr>
          <a:lstStyle/>
          <a:p>
            <a:pPr lvl="0"/>
            <a:r>
              <a:rPr lang="ru-RU" sz="6600" b="1" i="1" dirty="0">
                <a:solidFill>
                  <a:schemeClr val="bg1"/>
                </a:solidFill>
              </a:rPr>
              <a:t>Проект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03999" y="1496236"/>
            <a:ext cx="9071640" cy="5534849"/>
          </a:xfrm>
        </p:spPr>
        <p:txBody>
          <a:bodyPr anchor="ctr">
            <a:sp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</a:rPr>
              <a:t>Тема: </a:t>
            </a:r>
            <a:r>
              <a:rPr lang="ru-RU" sz="5400" i="1" dirty="0">
                <a:solidFill>
                  <a:schemeClr val="bg1"/>
                </a:solidFill>
              </a:rPr>
              <a:t> Детские журналы.</a:t>
            </a:r>
          </a:p>
          <a:p>
            <a:pPr lvl="0" algn="ctr"/>
            <a:endParaRPr lang="ru-RU" dirty="0"/>
          </a:p>
          <a:p>
            <a:pPr lvl="0" algn="ctr"/>
            <a:r>
              <a:rPr lang="ru-RU" dirty="0"/>
              <a:t>                                                  </a:t>
            </a:r>
          </a:p>
          <a:p>
            <a:pPr lvl="0" algn="r"/>
            <a:r>
              <a:rPr lang="ru-RU" dirty="0"/>
              <a:t>                                                     </a:t>
            </a:r>
            <a:r>
              <a:rPr lang="ru-RU" dirty="0">
                <a:solidFill>
                  <a:schemeClr val="bg1"/>
                </a:solidFill>
              </a:rPr>
              <a:t>Выполнила:</a:t>
            </a:r>
          </a:p>
          <a:p>
            <a:pPr lvl="0" algn="r"/>
            <a:r>
              <a:rPr lang="ru-RU" dirty="0">
                <a:solidFill>
                  <a:schemeClr val="bg1"/>
                </a:solidFill>
              </a:rPr>
              <a:t>                                     Черных Алёна 4 А класса</a:t>
            </a:r>
          </a:p>
          <a:p>
            <a:pPr lvl="0" algn="r"/>
            <a:r>
              <a:rPr lang="ru-RU" dirty="0">
                <a:solidFill>
                  <a:schemeClr val="bg1"/>
                </a:solidFill>
              </a:rPr>
              <a:t>                                                  Руководитель:</a:t>
            </a:r>
          </a:p>
          <a:p>
            <a:pPr lvl="0" algn="r"/>
            <a:r>
              <a:rPr lang="ru-RU" dirty="0">
                <a:solidFill>
                  <a:schemeClr val="bg1"/>
                </a:solidFill>
              </a:rPr>
              <a:t>                          Лазукина Надежда Васильевна</a:t>
            </a:r>
            <a:r>
              <a:rPr lang="ru-RU" dirty="0"/>
              <a:t>.</a:t>
            </a:r>
          </a:p>
          <a:p>
            <a:pPr lvl="0"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48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32000" y="432000"/>
            <a:ext cx="2951999" cy="30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3466799" y="432000"/>
            <a:ext cx="3013200" cy="30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6646679" y="432000"/>
            <a:ext cx="2857320" cy="29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0080" y="-15480"/>
            <a:ext cx="1007928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/>
              <a:t>Цель проекта: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03999" y="1756800"/>
            <a:ext cx="9071640" cy="5013720"/>
          </a:xfrm>
        </p:spPr>
        <p:txBody>
          <a:bodyPr anchor="ctr"/>
          <a:lstStyle/>
          <a:p>
            <a:pPr lvl="0" algn="ctr"/>
            <a:r>
              <a:rPr lang="ru-RU" sz="2400" dirty="0"/>
              <a:t>-узнать о существовании разных детских журналов;</a:t>
            </a:r>
          </a:p>
          <a:p>
            <a:pPr lvl="0" algn="ctr"/>
            <a:r>
              <a:rPr lang="ru-RU" sz="2400" dirty="0"/>
              <a:t>- Узнать как делаются журналы и из каких рубрик они состоят;</a:t>
            </a:r>
          </a:p>
          <a:p>
            <a:pPr lvl="0" algn="ctr"/>
            <a:r>
              <a:rPr lang="ru-RU" sz="2400" dirty="0"/>
              <a:t>- понять  что журналы созданы не только в развлекательных </a:t>
            </a:r>
            <a:r>
              <a:rPr lang="ru-RU" sz="2400" dirty="0" err="1"/>
              <a:t>целях,но</a:t>
            </a:r>
            <a:r>
              <a:rPr lang="ru-RU" sz="2400" dirty="0"/>
              <a:t> и познавательных.</a:t>
            </a:r>
          </a:p>
          <a:p>
            <a:pPr lvl="0" algn="ctr"/>
            <a:endParaRPr lang="ru-RU" sz="2400" dirty="0"/>
          </a:p>
          <a:p>
            <a:pPr lvl="0" algn="ctr"/>
            <a:endParaRPr lang="ru-RU" sz="2400" dirty="0"/>
          </a:p>
          <a:p>
            <a:pPr lvl="0" algn="ctr"/>
            <a:endParaRPr lang="ru-RU" sz="2400" dirty="0"/>
          </a:p>
          <a:p>
            <a:pPr lvl="0" algn="ctr"/>
            <a:endParaRPr lang="ru-RU" sz="2400" dirty="0"/>
          </a:p>
          <a:p>
            <a:pPr lvl="0" algn="ctr"/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360"/>
            <a:ext cx="1007928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ru-RU"/>
              <a:t>Журнал «Непоседа»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76180" y="790705"/>
            <a:ext cx="9071640" cy="8192880"/>
          </a:xfrm>
        </p:spPr>
        <p:txBody>
          <a:bodyPr anchor="ctr"/>
          <a:lstStyle/>
          <a:p>
            <a:pPr lvl="0" algn="l"/>
            <a:endParaRPr lang="ru-RU" sz="2000" dirty="0"/>
          </a:p>
          <a:p>
            <a:pPr lvl="0" algn="l"/>
            <a:endParaRPr lang="ru-RU" sz="2000" dirty="0"/>
          </a:p>
          <a:p>
            <a:pPr lvl="0" algn="l"/>
            <a:endParaRPr lang="ru-RU" sz="2000" dirty="0"/>
          </a:p>
          <a:p>
            <a:pPr lvl="0" algn="l"/>
            <a:r>
              <a:rPr lang="ru-RU" sz="2000" dirty="0" err="1"/>
              <a:t>Журнал«Непоседа</a:t>
            </a:r>
            <a:r>
              <a:rPr lang="ru-RU" sz="2000" dirty="0"/>
              <a:t>» создан в 1958 году.</a:t>
            </a:r>
          </a:p>
          <a:p>
            <a:pPr lvl="0" algn="l"/>
            <a:r>
              <a:rPr lang="ru-RU" sz="2000" dirty="0"/>
              <a:t>Журнал интересный и познавательный.         </a:t>
            </a:r>
          </a:p>
          <a:p>
            <a:pPr lvl="0" algn="l"/>
            <a:r>
              <a:rPr lang="ru-RU" sz="2000" dirty="0" smtClean="0"/>
              <a:t>Он </a:t>
            </a:r>
            <a:r>
              <a:rPr lang="ru-RU" sz="2000" dirty="0"/>
              <a:t>выходит 2 раза в месяц</a:t>
            </a:r>
            <a:r>
              <a:rPr lang="ru-RU" sz="2000" dirty="0" smtClean="0"/>
              <a:t>. Свое название</a:t>
            </a:r>
          </a:p>
          <a:p>
            <a:pPr lvl="0" algn="l"/>
            <a:r>
              <a:rPr lang="ru-RU" sz="2000" dirty="0" smtClean="0"/>
              <a:t>«</a:t>
            </a:r>
            <a:r>
              <a:rPr lang="ru-RU" sz="2000" dirty="0"/>
              <a:t>Непоседа» </a:t>
            </a:r>
            <a:r>
              <a:rPr lang="ru-RU" sz="2000" dirty="0" smtClean="0"/>
              <a:t>получил потому</a:t>
            </a:r>
            <a:r>
              <a:rPr lang="ru-RU" sz="2000" dirty="0"/>
              <a:t>, что адресован </a:t>
            </a:r>
            <a:r>
              <a:rPr lang="ru-RU" sz="2000" dirty="0" smtClean="0"/>
              <a:t>шумным, </a:t>
            </a:r>
          </a:p>
          <a:p>
            <a:pPr lvl="0" algn="l"/>
            <a:r>
              <a:rPr lang="ru-RU" sz="2000" dirty="0" smtClean="0"/>
              <a:t>энергичным</a:t>
            </a:r>
            <a:r>
              <a:rPr lang="ru-RU" sz="2000" dirty="0"/>
              <a:t>, но очень любознательным детям.</a:t>
            </a:r>
          </a:p>
          <a:p>
            <a:pPr lvl="0" algn="l"/>
            <a:endParaRPr lang="ru-RU" sz="2000" dirty="0"/>
          </a:p>
          <a:p>
            <a:pPr lvl="0" algn="l"/>
            <a:endParaRPr lang="ru-RU" sz="2000" dirty="0"/>
          </a:p>
          <a:p>
            <a:pPr lvl="0" algn="r"/>
            <a:r>
              <a:rPr lang="ru-RU" sz="2000" dirty="0"/>
              <a:t>                      «Непоседа»-это журнал для детей  дошкольного и младшего школьного возраста.</a:t>
            </a:r>
          </a:p>
          <a:p>
            <a:pPr lvl="0" algn="r"/>
            <a:r>
              <a:rPr lang="ru-RU" sz="2000" dirty="0"/>
              <a:t> В журнале много   интересного и занимательного</a:t>
            </a:r>
            <a:r>
              <a:rPr lang="ru-RU" sz="2000" dirty="0" smtClean="0"/>
              <a:t>,</a:t>
            </a:r>
          </a:p>
          <a:p>
            <a:pPr lvl="0" algn="r"/>
            <a:r>
              <a:rPr lang="ru-RU" sz="2000" dirty="0" smtClean="0"/>
              <a:t> смешного </a:t>
            </a:r>
            <a:r>
              <a:rPr lang="ru-RU" sz="2000" dirty="0"/>
              <a:t>и забавного.       </a:t>
            </a:r>
          </a:p>
          <a:p>
            <a:pPr lvl="0" algn="l"/>
            <a:endParaRPr lang="ru-RU" sz="2000" dirty="0"/>
          </a:p>
          <a:p>
            <a:pPr lvl="0" algn="l"/>
            <a:endParaRPr lang="ru-RU" sz="2000" dirty="0"/>
          </a:p>
          <a:p>
            <a:pPr lvl="0" algn="l"/>
            <a:endParaRPr lang="ru-RU" sz="2000" dirty="0"/>
          </a:p>
          <a:p>
            <a:pPr lvl="0" algn="l"/>
            <a:endParaRPr lang="ru-RU" sz="2000" dirty="0"/>
          </a:p>
          <a:p>
            <a:pPr lvl="0" algn="l"/>
            <a:endParaRPr lang="ru-RU" sz="2000" dirty="0"/>
          </a:p>
          <a:p>
            <a:pPr lvl="0" algn="l"/>
            <a:endParaRPr lang="ru-RU" sz="2000" dirty="0"/>
          </a:p>
          <a:p>
            <a:pPr lvl="0" algn="l"/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108367" y="470260"/>
            <a:ext cx="2467272" cy="278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703999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ru-RU"/>
              <a:t>В журнале есть разделы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688558" y="1407751"/>
            <a:ext cx="9071640" cy="5309146"/>
          </a:xfrm>
        </p:spPr>
        <p:txBody>
          <a:bodyPr anchor="ctr">
            <a:spAutoFit/>
          </a:bodyPr>
          <a:lstStyle/>
          <a:p>
            <a:pPr lvl="0" algn="ctr"/>
            <a:r>
              <a:rPr lang="ru-RU" sz="2400" dirty="0"/>
              <a:t>-раскраски,</a:t>
            </a:r>
          </a:p>
          <a:p>
            <a:pPr lvl="0" algn="ctr"/>
            <a:r>
              <a:rPr lang="ru-RU" sz="2400" dirty="0"/>
              <a:t>-комиксы,</a:t>
            </a:r>
          </a:p>
          <a:p>
            <a:pPr lvl="0" algn="ctr"/>
            <a:r>
              <a:rPr lang="ru-RU" sz="2400" dirty="0"/>
              <a:t>-кроссворды,</a:t>
            </a:r>
          </a:p>
          <a:p>
            <a:pPr lvl="0" algn="ctr"/>
            <a:r>
              <a:rPr lang="ru-RU" sz="2400" dirty="0"/>
              <a:t>-загадки,</a:t>
            </a:r>
          </a:p>
          <a:p>
            <a:pPr lvl="0" algn="ctr"/>
            <a:r>
              <a:rPr lang="ru-RU" sz="2400" dirty="0"/>
              <a:t>-весёлые истории,</a:t>
            </a:r>
          </a:p>
          <a:p>
            <a:pPr lvl="0" algn="ctr"/>
            <a:r>
              <a:rPr lang="ru-RU" sz="2400" dirty="0"/>
              <a:t>-ребусы,</a:t>
            </a:r>
          </a:p>
          <a:p>
            <a:pPr lvl="0" algn="ctr"/>
            <a:r>
              <a:rPr lang="ru-RU" sz="2400" dirty="0"/>
              <a:t>-головоломки,</a:t>
            </a:r>
          </a:p>
          <a:p>
            <a:pPr lvl="0" algn="ctr"/>
            <a:r>
              <a:rPr lang="ru-RU" sz="2400" dirty="0"/>
              <a:t>-увлекательные игры,</a:t>
            </a:r>
          </a:p>
          <a:p>
            <a:pPr lvl="0" algn="ctr"/>
            <a:r>
              <a:rPr lang="ru-RU" sz="2400" dirty="0"/>
              <a:t>-игрушка- </a:t>
            </a:r>
            <a:r>
              <a:rPr lang="ru-RU" sz="2400" dirty="0" err="1"/>
              <a:t>вырезалка</a:t>
            </a:r>
            <a:r>
              <a:rPr lang="ru-RU" sz="2400" dirty="0"/>
              <a:t>,</a:t>
            </a:r>
          </a:p>
          <a:p>
            <a:pPr lvl="0" algn="ctr"/>
            <a:r>
              <a:rPr lang="ru-RU" sz="2400" dirty="0"/>
              <a:t>       -весёлые конкурсы с призами и сувенирами.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-144000" y="-144000"/>
            <a:ext cx="10080000" cy="7560000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648000" y="249840"/>
            <a:ext cx="9071640" cy="1262160"/>
          </a:xfrm>
        </p:spPr>
        <p:txBody>
          <a:bodyPr/>
          <a:lstStyle/>
          <a:p>
            <a:pPr lvl="0"/>
            <a:r>
              <a:rPr lang="ru-RU"/>
              <a:t>Журнал «Весёлые картинки»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797614" y="1847546"/>
            <a:ext cx="9071640" cy="5924160"/>
          </a:xfrm>
        </p:spPr>
        <p:txBody>
          <a:bodyPr anchor="ctr"/>
          <a:lstStyle/>
          <a:p>
            <a:pPr lvl="0" algn="l"/>
            <a:r>
              <a:rPr lang="ru-RU" sz="2000" dirty="0" smtClean="0"/>
              <a:t>Журнал «Веселые картинки» начал</a:t>
            </a:r>
          </a:p>
          <a:p>
            <a:pPr lvl="0" algn="l"/>
            <a:r>
              <a:rPr lang="ru-RU" sz="2000" dirty="0" smtClean="0"/>
              <a:t>выпускаться в1956 году.</a:t>
            </a:r>
          </a:p>
          <a:p>
            <a:pPr lvl="0" algn="l"/>
            <a:r>
              <a:rPr lang="ru-RU" sz="2000" dirty="0" smtClean="0"/>
              <a:t>Название </a:t>
            </a:r>
            <a:r>
              <a:rPr lang="ru-RU" sz="2000" dirty="0"/>
              <a:t>журнала выбирали  </a:t>
            </a:r>
            <a:r>
              <a:rPr lang="ru-RU" sz="2000" dirty="0" smtClean="0"/>
              <a:t>маленькие </a:t>
            </a:r>
            <a:r>
              <a:rPr lang="ru-RU" sz="2000" dirty="0"/>
              <a:t>дети</a:t>
            </a:r>
            <a:r>
              <a:rPr lang="ru-RU" sz="2000" dirty="0" smtClean="0"/>
              <a:t>,</a:t>
            </a:r>
          </a:p>
          <a:p>
            <a:pPr lvl="0" algn="l"/>
            <a:r>
              <a:rPr lang="ru-RU" sz="2000" dirty="0" smtClean="0"/>
              <a:t>для </a:t>
            </a:r>
            <a:r>
              <a:rPr lang="ru-RU" sz="2000" dirty="0"/>
              <a:t>которых </a:t>
            </a:r>
            <a:r>
              <a:rPr lang="ru-RU" sz="2000" dirty="0" smtClean="0"/>
              <a:t>он предназначался</a:t>
            </a:r>
            <a:r>
              <a:rPr lang="ru-RU" sz="2000" dirty="0"/>
              <a:t>.</a:t>
            </a:r>
          </a:p>
          <a:p>
            <a:pPr lvl="0" algn="l"/>
            <a:endParaRPr lang="ru-RU" sz="2000" dirty="0" smtClean="0"/>
          </a:p>
          <a:p>
            <a:pPr lvl="0" algn="l"/>
            <a:r>
              <a:rPr lang="ru-RU" sz="2000" dirty="0"/>
              <a:t>	 </a:t>
            </a:r>
            <a:r>
              <a:rPr lang="ru-RU" sz="2000" dirty="0" smtClean="0"/>
              <a:t>     </a:t>
            </a:r>
            <a:r>
              <a:rPr lang="ru-RU" sz="2000" dirty="0" smtClean="0"/>
              <a:t>В </a:t>
            </a:r>
            <a:r>
              <a:rPr lang="ru-RU" sz="2000" dirty="0"/>
              <a:t>издательстве журнала </a:t>
            </a:r>
            <a:r>
              <a:rPr lang="ru-RU" sz="2000" dirty="0" smtClean="0"/>
              <a:t>работали</a:t>
            </a:r>
          </a:p>
          <a:p>
            <a:pPr lvl="0" algn="l"/>
            <a:r>
              <a:rPr lang="ru-RU" sz="2000" dirty="0" smtClean="0"/>
              <a:t>                   лучшие </a:t>
            </a:r>
            <a:r>
              <a:rPr lang="ru-RU" sz="2000" dirty="0"/>
              <a:t>писатели и художники:   </a:t>
            </a:r>
          </a:p>
          <a:p>
            <a:pPr lvl="0" algn="l"/>
            <a:r>
              <a:rPr lang="ru-RU" sz="2000" dirty="0"/>
              <a:t>                    </a:t>
            </a:r>
            <a:r>
              <a:rPr lang="ru-RU" sz="2000" dirty="0" smtClean="0"/>
              <a:t>Корней </a:t>
            </a:r>
            <a:r>
              <a:rPr lang="ru-RU" sz="2000" dirty="0"/>
              <a:t>Чуковский,  Агния </a:t>
            </a:r>
            <a:r>
              <a:rPr lang="ru-RU" sz="2000" dirty="0" err="1" smtClean="0"/>
              <a:t>Барто</a:t>
            </a:r>
            <a:r>
              <a:rPr lang="ru-RU" sz="2000" dirty="0" smtClean="0"/>
              <a:t>, Сергей </a:t>
            </a:r>
            <a:r>
              <a:rPr lang="ru-RU" sz="2000" dirty="0"/>
              <a:t>Михалков.</a:t>
            </a:r>
          </a:p>
          <a:p>
            <a:pPr lvl="0" algn="l"/>
            <a:endParaRPr lang="ru-RU" sz="2000" dirty="0"/>
          </a:p>
          <a:p>
            <a:pPr lvl="0" algn="ctr"/>
            <a:endParaRPr lang="ru-RU" sz="2000" dirty="0"/>
          </a:p>
          <a:p>
            <a:pPr lvl="0" algn="ctr"/>
            <a:endParaRPr lang="ru-RU" sz="2000" dirty="0"/>
          </a:p>
          <a:p>
            <a:pPr lvl="0" algn="ctr"/>
            <a:endParaRPr lang="ru-RU" sz="2000" dirty="0"/>
          </a:p>
          <a:p>
            <a:pPr lvl="0" algn="ctr"/>
            <a:endParaRPr lang="ru-RU" sz="2000" dirty="0"/>
          </a:p>
          <a:p>
            <a:pPr lvl="0" algn="ctr"/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6480000" y="1262160"/>
            <a:ext cx="2808000" cy="28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0080" y="360"/>
            <a:ext cx="1007928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/>
              <a:t>В журнале есть разделы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03999" y="1285560"/>
            <a:ext cx="9071640" cy="4989240"/>
          </a:xfrm>
        </p:spPr>
        <p:txBody>
          <a:bodyPr anchor="ctr"/>
          <a:lstStyle/>
          <a:p>
            <a:pPr lvl="0" algn="l"/>
            <a:r>
              <a:rPr lang="ru-RU" sz="2400" dirty="0"/>
              <a:t>- «Школа карандаша» - учит детей рисовать;    </a:t>
            </a:r>
          </a:p>
          <a:p>
            <a:pPr lvl="0" algn="l"/>
            <a:r>
              <a:rPr lang="ru-RU" sz="2400" dirty="0"/>
              <a:t>- «Школа </a:t>
            </a:r>
            <a:r>
              <a:rPr lang="ru-RU" sz="2400" dirty="0" err="1"/>
              <a:t>самоделкина</a:t>
            </a:r>
            <a:r>
              <a:rPr lang="ru-RU" sz="2400" dirty="0"/>
              <a:t>» - учит мастерить игрушки ;   </a:t>
            </a:r>
          </a:p>
          <a:p>
            <a:pPr lvl="0" algn="l"/>
            <a:r>
              <a:rPr lang="ru-RU" sz="2400" dirty="0"/>
              <a:t>- «Весёлая азбука» - знакомство со буквами.</a:t>
            </a:r>
          </a:p>
          <a:p>
            <a:pPr lvl="0" algn="r"/>
            <a:r>
              <a:rPr lang="ru-RU" sz="2400" dirty="0"/>
              <a:t>              </a:t>
            </a:r>
            <a:endParaRPr lang="ru-RU" sz="2400" dirty="0" smtClean="0"/>
          </a:p>
          <a:p>
            <a:pPr lvl="0" algn="r"/>
            <a:r>
              <a:rPr lang="ru-RU" sz="2400" dirty="0"/>
              <a:t>	</a:t>
            </a:r>
            <a:r>
              <a:rPr lang="ru-RU" sz="2400" dirty="0" smtClean="0"/>
              <a:t>Также </a:t>
            </a:r>
            <a:r>
              <a:rPr lang="ru-RU" sz="2400" dirty="0"/>
              <a:t>в журнале помещены           </a:t>
            </a:r>
            <a:r>
              <a:rPr lang="ru-RU" sz="2400" dirty="0" err="1" smtClean="0"/>
              <a:t>стихи,раскраски,настольные</a:t>
            </a:r>
            <a:r>
              <a:rPr lang="ru-RU" sz="2400" dirty="0" smtClean="0"/>
              <a:t> </a:t>
            </a:r>
            <a:r>
              <a:rPr lang="ru-RU" sz="2400" dirty="0"/>
              <a:t>игры,</a:t>
            </a:r>
          </a:p>
          <a:p>
            <a:pPr lvl="0" algn="r"/>
            <a:r>
              <a:rPr lang="ru-RU" sz="2400" dirty="0"/>
              <a:t>                </a:t>
            </a:r>
            <a:r>
              <a:rPr lang="ru-RU" sz="2400" dirty="0" err="1" smtClean="0"/>
              <a:t>комиксы,ребусы,шутки,загадки</a:t>
            </a:r>
            <a:r>
              <a:rPr lang="ru-RU" sz="2400" dirty="0"/>
              <a:t>.                                                           </a:t>
            </a:r>
          </a:p>
          <a:p>
            <a:pPr lvl="0" algn="ctr"/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20" y="-216000"/>
            <a:ext cx="10079280" cy="81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ru-RU"/>
              <a:t>Журнал « Тошка »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696945" y="-791671"/>
            <a:ext cx="9071640" cy="8063746"/>
          </a:xfrm>
        </p:spPr>
        <p:txBody>
          <a:bodyPr anchor="ctr">
            <a:spAutoFit/>
          </a:bodyPr>
          <a:lstStyle/>
          <a:p>
            <a:pPr lvl="0" algn="l"/>
            <a:endParaRPr lang="ru-RU" sz="2400" dirty="0"/>
          </a:p>
          <a:p>
            <a:pPr lvl="0" algn="l"/>
            <a:endParaRPr lang="ru-RU" sz="2400" dirty="0"/>
          </a:p>
          <a:p>
            <a:pPr lvl="0" algn="l"/>
            <a:endParaRPr lang="ru-RU" sz="2400" dirty="0"/>
          </a:p>
          <a:p>
            <a:pPr lvl="0" algn="l"/>
            <a:endParaRPr lang="ru-RU" sz="2400" dirty="0"/>
          </a:p>
          <a:p>
            <a:pPr lvl="0" algn="l"/>
            <a:r>
              <a:rPr lang="ru-RU" sz="2400" dirty="0"/>
              <a:t>Журнал </a:t>
            </a:r>
            <a:r>
              <a:rPr lang="ru-RU" sz="2400" dirty="0" err="1"/>
              <a:t>Тошка</a:t>
            </a:r>
            <a:r>
              <a:rPr lang="ru-RU" sz="2400" dirty="0"/>
              <a:t> издается </a:t>
            </a:r>
            <a:r>
              <a:rPr lang="ru-RU" sz="2400" dirty="0" smtClean="0"/>
              <a:t>с </a:t>
            </a:r>
            <a:r>
              <a:rPr lang="ru-RU" sz="2400" dirty="0"/>
              <a:t>1999 года. Для всех девчонок </a:t>
            </a:r>
            <a:r>
              <a:rPr lang="ru-RU" sz="2400" dirty="0" smtClean="0"/>
              <a:t>и </a:t>
            </a:r>
            <a:r>
              <a:rPr lang="ru-RU" sz="2400" dirty="0"/>
              <a:t>мальчишек </a:t>
            </a:r>
            <a:r>
              <a:rPr lang="ru-RU" sz="2400" dirty="0" smtClean="0"/>
              <a:t>– веселый журнал о </a:t>
            </a:r>
            <a:r>
              <a:rPr lang="ru-RU" sz="2400" dirty="0"/>
              <a:t>животных </a:t>
            </a:r>
            <a:r>
              <a:rPr lang="ru-RU" sz="2400" dirty="0" smtClean="0"/>
              <a:t>«</a:t>
            </a:r>
            <a:r>
              <a:rPr lang="ru-RU" sz="2400" dirty="0" err="1" smtClean="0"/>
              <a:t>Тошка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компания».                     </a:t>
            </a:r>
            <a:r>
              <a:rPr lang="ru-RU" sz="2400" dirty="0" err="1"/>
              <a:t>Тошка</a:t>
            </a:r>
            <a:r>
              <a:rPr lang="ru-RU" sz="2400" dirty="0"/>
              <a:t> - забавный щенок, </a:t>
            </a:r>
            <a:r>
              <a:rPr lang="ru-RU" sz="2400" dirty="0" smtClean="0"/>
              <a:t>который </a:t>
            </a:r>
            <a:r>
              <a:rPr lang="ru-RU" sz="2400" dirty="0" err="1" smtClean="0"/>
              <a:t>раскажет</a:t>
            </a:r>
            <a:r>
              <a:rPr lang="ru-RU" sz="2400" dirty="0" smtClean="0"/>
              <a:t> </a:t>
            </a:r>
            <a:r>
              <a:rPr lang="ru-RU" sz="2400" dirty="0"/>
              <a:t>детям</a:t>
            </a:r>
            <a:r>
              <a:rPr lang="ru-RU" sz="2400" dirty="0" smtClean="0"/>
              <a:t>,</a:t>
            </a:r>
          </a:p>
          <a:p>
            <a:pPr lvl="0" algn="l"/>
            <a:r>
              <a:rPr lang="ru-RU" sz="2400" dirty="0" smtClean="0"/>
              <a:t>как заботиться </a:t>
            </a:r>
            <a:r>
              <a:rPr lang="ru-RU" sz="2400" dirty="0"/>
              <a:t>о домашних любимцах —  </a:t>
            </a:r>
            <a:r>
              <a:rPr lang="ru-RU" sz="2400" dirty="0" smtClean="0"/>
              <a:t>			        </a:t>
            </a:r>
            <a:r>
              <a:rPr lang="ru-RU" sz="2400" dirty="0" err="1" smtClean="0"/>
              <a:t>собаках,кошках,попугаях</a:t>
            </a:r>
            <a:r>
              <a:rPr lang="ru-RU" sz="2400" dirty="0" smtClean="0"/>
              <a:t>, хомячках</a:t>
            </a:r>
            <a:r>
              <a:rPr lang="ru-RU" sz="2400" dirty="0"/>
              <a:t>.</a:t>
            </a:r>
          </a:p>
          <a:p>
            <a:pPr lvl="0" algn="l"/>
            <a:endParaRPr lang="ru-RU" sz="2400" dirty="0"/>
          </a:p>
          <a:p>
            <a:pPr lvl="0" algn="l"/>
            <a:r>
              <a:rPr lang="ru-RU" sz="2400" dirty="0"/>
              <a:t>                 </a:t>
            </a:r>
          </a:p>
          <a:p>
            <a:pPr lvl="0" algn="l"/>
            <a:endParaRPr lang="ru-RU" sz="2400" dirty="0"/>
          </a:p>
          <a:p>
            <a:pPr lvl="0" algn="l"/>
            <a:endParaRPr lang="ru-RU" sz="2400" dirty="0"/>
          </a:p>
          <a:p>
            <a:pPr lvl="0" algn="l"/>
            <a:endParaRPr lang="ru-RU" sz="2400" dirty="0"/>
          </a:p>
          <a:p>
            <a:pPr lvl="0" algn="l"/>
            <a:endParaRPr lang="ru-RU" sz="2400" dirty="0"/>
          </a:p>
          <a:p>
            <a:pPr lvl="0" algn="l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6233020" y="3547378"/>
            <a:ext cx="3216784" cy="372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216000"/>
            <a:ext cx="10080000" cy="7272000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ru-RU"/>
              <a:t>В журнале есть разделы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445276" y="1349029"/>
            <a:ext cx="9071640" cy="5309146"/>
          </a:xfrm>
        </p:spPr>
        <p:txBody>
          <a:bodyPr anchor="ctr">
            <a:spAutoFit/>
          </a:bodyPr>
          <a:lstStyle/>
          <a:p>
            <a:pPr lvl="0" algn="ctr"/>
            <a:r>
              <a:rPr lang="ru-RU" sz="2400" dirty="0"/>
              <a:t>-</a:t>
            </a:r>
            <a:r>
              <a:rPr lang="ru-RU" sz="2400" dirty="0" err="1"/>
              <a:t>Тошкины</a:t>
            </a:r>
            <a:r>
              <a:rPr lang="ru-RU" sz="2400" dirty="0"/>
              <a:t> друзья,</a:t>
            </a:r>
          </a:p>
          <a:p>
            <a:pPr lvl="0" algn="ctr"/>
            <a:r>
              <a:rPr lang="ru-RU" sz="2400" dirty="0"/>
              <a:t>-</a:t>
            </a:r>
            <a:r>
              <a:rPr lang="ru-RU" sz="2400" dirty="0" err="1"/>
              <a:t>Тошкин</a:t>
            </a:r>
            <a:r>
              <a:rPr lang="ru-RU" sz="2400" dirty="0"/>
              <a:t> тест,</a:t>
            </a:r>
          </a:p>
          <a:p>
            <a:pPr lvl="0" algn="ctr"/>
            <a:r>
              <a:rPr lang="ru-RU" sz="2400" dirty="0"/>
              <a:t>-</a:t>
            </a:r>
            <a:r>
              <a:rPr lang="ru-RU" sz="2400" dirty="0" err="1"/>
              <a:t>фотоистория</a:t>
            </a:r>
            <a:r>
              <a:rPr lang="ru-RU" sz="2400" dirty="0"/>
              <a:t>,</a:t>
            </a:r>
          </a:p>
          <a:p>
            <a:pPr lvl="0" algn="ctr"/>
            <a:r>
              <a:rPr lang="ru-RU" sz="2400" dirty="0"/>
              <a:t>-</a:t>
            </a:r>
            <a:r>
              <a:rPr lang="ru-RU" sz="2400" dirty="0" err="1"/>
              <a:t>Тошкина</a:t>
            </a:r>
            <a:r>
              <a:rPr lang="ru-RU" sz="2400" dirty="0"/>
              <a:t> коллекция,</a:t>
            </a:r>
          </a:p>
          <a:p>
            <a:pPr lvl="0" algn="ctr"/>
            <a:r>
              <a:rPr lang="ru-RU" sz="2400" dirty="0"/>
              <a:t>-</a:t>
            </a:r>
            <a:r>
              <a:rPr lang="ru-RU" sz="2400" dirty="0" err="1"/>
              <a:t>Тошкин</a:t>
            </a:r>
            <a:r>
              <a:rPr lang="ru-RU" sz="2400" dirty="0"/>
              <a:t> репортаж,</a:t>
            </a:r>
          </a:p>
          <a:p>
            <a:pPr lvl="0" algn="ctr"/>
            <a:r>
              <a:rPr lang="ru-RU" sz="2400" dirty="0"/>
              <a:t>-</a:t>
            </a:r>
            <a:r>
              <a:rPr lang="ru-RU" sz="2400" dirty="0" err="1"/>
              <a:t>Тошкина</a:t>
            </a:r>
            <a:r>
              <a:rPr lang="ru-RU" sz="2400" dirty="0"/>
              <a:t> школа,</a:t>
            </a:r>
          </a:p>
          <a:p>
            <a:pPr lvl="0" algn="ctr"/>
            <a:r>
              <a:rPr lang="ru-RU" sz="2400" dirty="0"/>
              <a:t>-самоделка,</a:t>
            </a:r>
          </a:p>
          <a:p>
            <a:pPr lvl="0" algn="ctr"/>
            <a:r>
              <a:rPr lang="ru-RU" sz="2400" dirty="0"/>
              <a:t>-смешинки и </a:t>
            </a:r>
            <a:r>
              <a:rPr lang="ru-RU" sz="2400" dirty="0" err="1"/>
              <a:t>хохоталки</a:t>
            </a:r>
            <a:r>
              <a:rPr lang="ru-RU" sz="2400" dirty="0"/>
              <a:t>,</a:t>
            </a:r>
          </a:p>
          <a:p>
            <a:pPr lvl="0" algn="ctr"/>
            <a:r>
              <a:rPr lang="ru-RU" sz="2400" dirty="0"/>
              <a:t>-</a:t>
            </a:r>
            <a:r>
              <a:rPr lang="ru-RU" sz="2400" dirty="0" err="1"/>
              <a:t>Тошкина</a:t>
            </a:r>
            <a:r>
              <a:rPr lang="ru-RU" sz="2400" dirty="0"/>
              <a:t> загадка,</a:t>
            </a:r>
          </a:p>
          <a:p>
            <a:pPr lvl="0" algn="ctr"/>
            <a:r>
              <a:rPr lang="ru-RU" sz="2400" dirty="0"/>
              <a:t>-звериный доктор и другие.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2000" y="72000"/>
            <a:ext cx="10080000" cy="7488000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ru-RU"/>
              <a:t>Выводы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03999" y="1388354"/>
            <a:ext cx="9071640" cy="5498941"/>
          </a:xfrm>
        </p:spPr>
        <p:txBody>
          <a:bodyPr anchor="ctr">
            <a:spAutoFit/>
          </a:bodyPr>
          <a:lstStyle/>
          <a:p>
            <a:pPr lvl="0" algn="ctr"/>
            <a:r>
              <a:rPr lang="ru-RU" sz="2400" dirty="0"/>
              <a:t>-Я познакомилось с разными детскими журналами.</a:t>
            </a:r>
          </a:p>
          <a:p>
            <a:pPr lvl="0" algn="ctr"/>
            <a:r>
              <a:rPr lang="ru-RU" sz="2400" dirty="0"/>
              <a:t>- Узнала как делаются журналы и из каких рубрик они состоят.</a:t>
            </a:r>
          </a:p>
          <a:p>
            <a:pPr lvl="0" algn="ctr"/>
            <a:r>
              <a:rPr lang="ru-RU" sz="2400" dirty="0"/>
              <a:t>- поняла  что журналы созданы не только в развлекательных целях</a:t>
            </a:r>
            <a:r>
              <a:rPr lang="ru-RU" sz="2400" dirty="0" smtClean="0"/>
              <a:t>, но </a:t>
            </a:r>
            <a:r>
              <a:rPr lang="ru-RU" sz="2400" dirty="0"/>
              <a:t>и познавательных.</a:t>
            </a:r>
          </a:p>
          <a:p>
            <a:pPr lvl="0" algn="ctr"/>
            <a:r>
              <a:rPr lang="ru-RU" sz="2400" dirty="0"/>
              <a:t>-Журналы могут помочь детям выбрать их будущую профессию.</a:t>
            </a:r>
          </a:p>
          <a:p>
            <a:pPr lvl="0" algn="ctr"/>
            <a:endParaRPr lang="ru-RU" sz="2400" dirty="0"/>
          </a:p>
          <a:p>
            <a:pPr lvl="0" algn="ctr"/>
            <a:endParaRPr lang="ru-RU" sz="2400" dirty="0"/>
          </a:p>
          <a:p>
            <a:pPr lvl="0" algn="ctr"/>
            <a:endParaRPr lang="ru-RU" sz="2400" dirty="0"/>
          </a:p>
          <a:p>
            <a:pPr lvl="0" algn="ctr"/>
            <a:endParaRPr lang="ru-RU" sz="2400" dirty="0"/>
          </a:p>
          <a:p>
            <a:pPr lvl="0" algn="ctr"/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375</Words>
  <Application>Microsoft Office PowerPoint</Application>
  <PresentationFormat>Произвольный</PresentationFormat>
  <Paragraphs>106</Paragraphs>
  <Slides>10</Slides>
  <Notes>10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 Unicode MS</vt:lpstr>
      <vt:lpstr>Microsoft YaHei</vt:lpstr>
      <vt:lpstr>Arial</vt:lpstr>
      <vt:lpstr>Calibri</vt:lpstr>
      <vt:lpstr>Mangal</vt:lpstr>
      <vt:lpstr>Tahoma</vt:lpstr>
      <vt:lpstr>Times New Roman</vt:lpstr>
      <vt:lpstr>Обычный</vt:lpstr>
      <vt:lpstr>Проект</vt:lpstr>
      <vt:lpstr>Цель проекта:</vt:lpstr>
      <vt:lpstr>Журнал «Непоседа»</vt:lpstr>
      <vt:lpstr>В журнале есть разделы</vt:lpstr>
      <vt:lpstr>Журнал «Весёлые картинки»</vt:lpstr>
      <vt:lpstr>В журнале есть разделы</vt:lpstr>
      <vt:lpstr>Журнал « Тошка »</vt:lpstr>
      <vt:lpstr>В журнале есть разделы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Ольга Марфина</dc:creator>
  <cp:lastModifiedBy>Ольга Марфина</cp:lastModifiedBy>
  <cp:revision>9</cp:revision>
  <dcterms:created xsi:type="dcterms:W3CDTF">2018-09-29T17:28:44Z</dcterms:created>
  <dcterms:modified xsi:type="dcterms:W3CDTF">2018-11-07T13:14:47Z</dcterms:modified>
</cp:coreProperties>
</file>