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65" r:id="rId3"/>
    <p:sldId id="266" r:id="rId4"/>
    <p:sldId id="279" r:id="rId5"/>
    <p:sldId id="264" r:id="rId6"/>
    <p:sldId id="278" r:id="rId7"/>
    <p:sldId id="267" r:id="rId8"/>
    <p:sldId id="271" r:id="rId9"/>
    <p:sldId id="280" r:id="rId10"/>
    <p:sldId id="27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btc_user" initials="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1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C6A2-B77E-4186-AC95-5DC9580B33D5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63FB1E-3EB1-4D07-A1D0-8AC84F9618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9D0EA05-1B86-4B29-9E3C-674A10543A66}" type="datetimeFigureOut">
              <a:rPr lang="ru-RU" smtClean="0"/>
              <a:pPr/>
              <a:t>01.05.2018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AE3C278-E3DC-4469-B744-73F8A625271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1142984"/>
            <a:ext cx="6000792" cy="30003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41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4100" dirty="0" smtClean="0"/>
              <a:t>Удивительное в </a:t>
            </a:r>
            <a:r>
              <a:rPr lang="ru-RU" sz="4100" dirty="0" smtClean="0"/>
              <a:t>обычн</a:t>
            </a:r>
            <a:r>
              <a:rPr lang="ru-RU" sz="4100" dirty="0" smtClean="0"/>
              <a:t>ом</a:t>
            </a:r>
            <a:r>
              <a:rPr lang="ru-RU" sz="4100" dirty="0" smtClean="0"/>
              <a:t>: выращивание кристаллов из соли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3857628"/>
            <a:ext cx="6286544" cy="1214446"/>
          </a:xfrm>
        </p:spPr>
        <p:txBody>
          <a:bodyPr>
            <a:noAutofit/>
          </a:bodyPr>
          <a:lstStyle/>
          <a:p>
            <a:pPr algn="r"/>
            <a:endParaRPr lang="ru-RU" sz="2800" dirty="0" smtClean="0"/>
          </a:p>
          <a:p>
            <a:pPr algn="r"/>
            <a:endParaRPr lang="ru-RU" sz="2800" dirty="0" smtClean="0"/>
          </a:p>
          <a:p>
            <a:pPr algn="r"/>
            <a:r>
              <a:rPr lang="ru-RU" sz="2400" dirty="0" smtClean="0"/>
              <a:t>Исполнитель: Логунова Татьяна</a:t>
            </a:r>
          </a:p>
          <a:p>
            <a:pPr algn="r"/>
            <a:r>
              <a:rPr lang="ru-RU" sz="2400" dirty="0" smtClean="0"/>
              <a:t>1 «Б» класс 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357166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Вот так просто можно вырастить кристалл из соли в домашних условиях.</a:t>
            </a:r>
            <a:endParaRPr lang="ru-RU" sz="2800" dirty="0"/>
          </a:p>
        </p:txBody>
      </p:sp>
      <p:pic>
        <p:nvPicPr>
          <p:cNvPr id="18436" name="Picture 4" descr="Картинки по запросу как вырастить кристал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2571743"/>
            <a:ext cx="4786346" cy="3038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"/>
            <a:ext cx="771530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/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Выращивание кристаллов в домашних условиях — очень длительный, трудоемкий и кропотливый процесс, но он очень увлекательный и однозначно стоящий затраченного времени.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 smtClean="0"/>
              <a:t>Этот опыт очень нравится детям, к тому же он совершенно безопасен.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28674" name="Picture 2" descr="кристалл из сахар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143356"/>
            <a:ext cx="3500462" cy="2509765"/>
          </a:xfrm>
          <a:prstGeom prst="rect">
            <a:avLst/>
          </a:prstGeom>
          <a:noFill/>
        </p:spPr>
      </p:pic>
      <p:pic>
        <p:nvPicPr>
          <p:cNvPr id="5" name="Picture 2" descr="как вырастить кристал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562" y="4179086"/>
            <a:ext cx="3449058" cy="25360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785795"/>
            <a:ext cx="79296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4320" algn="just">
              <a:buNone/>
            </a:pPr>
            <a:r>
              <a:rPr lang="ru-RU" sz="2800" dirty="0" smtClean="0"/>
              <a:t>Вырастить </a:t>
            </a:r>
            <a:r>
              <a:rPr lang="ru-RU" sz="2800" dirty="0" smtClean="0"/>
              <a:t>кристаллы </a:t>
            </a:r>
            <a:r>
              <a:rPr lang="ru-RU" sz="2800" dirty="0" smtClean="0"/>
              <a:t>можно из разных солей, но проще всего вырастить кристалл в домашних условиях из обычной поваренной соли.</a:t>
            </a:r>
            <a:br>
              <a:rPr lang="ru-RU" sz="2800" dirty="0" smtClean="0"/>
            </a:br>
            <a:r>
              <a:rPr lang="ru-RU" sz="2800" dirty="0" smtClean="0"/>
              <a:t>Этот процесс не требует каких-то особых знаний и наличия специальных препаратов. В каждой семье имеется пищевая (поваренная) соль, которую мы употребляем в пищу. </a:t>
            </a:r>
          </a:p>
          <a:p>
            <a:pPr indent="274320">
              <a:buNone/>
            </a:pPr>
            <a:endParaRPr lang="ru-RU" sz="2800" dirty="0"/>
          </a:p>
        </p:txBody>
      </p:sp>
      <p:pic>
        <p:nvPicPr>
          <p:cNvPr id="27652" name="Picture 4" descr="Картинки по запросу как вырастить кристал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446127"/>
            <a:ext cx="3752841" cy="22690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71480"/>
            <a:ext cx="80724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4320" algn="just">
              <a:buNone/>
            </a:pPr>
            <a:r>
              <a:rPr lang="ru-RU" sz="2800" dirty="0" smtClean="0"/>
              <a:t>Если посмотреть на соль под увеличением, то мы увидим, что она состоит из прозрачных кубиков. Это и есть кристаллы соли. </a:t>
            </a:r>
          </a:p>
          <a:p>
            <a:pPr indent="274320" algn="just">
              <a:buNone/>
            </a:pPr>
            <a:r>
              <a:rPr lang="ru-RU" sz="2800" dirty="0" smtClean="0"/>
              <a:t>Наша задача состоит лишь в том, чтобы придать красивую форму этим кристаллам.</a:t>
            </a:r>
          </a:p>
        </p:txBody>
      </p:sp>
      <p:pic>
        <p:nvPicPr>
          <p:cNvPr id="34818" name="Picture 2" descr="Похожее изображе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7801" y="3571876"/>
            <a:ext cx="4378711" cy="3078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8143900" cy="6143668"/>
          </a:xfrm>
        </p:spPr>
        <p:txBody>
          <a:bodyPr>
            <a:noAutofit/>
          </a:bodyPr>
          <a:lstStyle/>
          <a:p>
            <a:pPr indent="274320" algn="just">
              <a:buNone/>
            </a:pPr>
            <a:endParaRPr lang="ru-RU" sz="2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14290"/>
            <a:ext cx="723900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642918"/>
            <a:ext cx="81439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4320" algn="just">
              <a:buNone/>
            </a:pPr>
            <a:endParaRPr lang="ru-RU" sz="2800" dirty="0" smtClean="0"/>
          </a:p>
          <a:p>
            <a:pPr indent="274320" algn="just">
              <a:buNone/>
            </a:pPr>
            <a:r>
              <a:rPr lang="ru-RU" sz="2800" dirty="0" smtClean="0"/>
              <a:t>Перейдем </a:t>
            </a:r>
            <a:r>
              <a:rPr lang="ru-RU" sz="2800" dirty="0" smtClean="0"/>
              <a:t>непосредственно к выращиванию </a:t>
            </a:r>
            <a:r>
              <a:rPr lang="ru-RU" sz="2800" dirty="0" smtClean="0"/>
              <a:t>кристаллов </a:t>
            </a:r>
            <a:r>
              <a:rPr lang="ru-RU" sz="2800" dirty="0" smtClean="0"/>
              <a:t>из соли.</a:t>
            </a:r>
          </a:p>
          <a:p>
            <a:pPr indent="274320" algn="just"/>
            <a:r>
              <a:rPr lang="ru-RU" sz="2800" dirty="0" smtClean="0"/>
              <a:t>Для начала сделаем раствор соли. </a:t>
            </a:r>
            <a:r>
              <a:rPr lang="ru-RU" sz="2800" dirty="0" smtClean="0"/>
              <a:t>Для </a:t>
            </a:r>
            <a:r>
              <a:rPr lang="ru-RU" sz="2800" dirty="0" smtClean="0"/>
              <a:t>этого налейте воды (лучше </a:t>
            </a:r>
            <a:r>
              <a:rPr lang="ru-RU" sz="2800" dirty="0" smtClean="0"/>
              <a:t>очище</a:t>
            </a:r>
            <a:r>
              <a:rPr lang="ru-RU" sz="2800" dirty="0" smtClean="0"/>
              <a:t>нной</a:t>
            </a:r>
            <a:r>
              <a:rPr lang="ru-RU" sz="2800" dirty="0" smtClean="0"/>
              <a:t>) в любую небольшую ёмкость и поставьте </a:t>
            </a:r>
            <a:r>
              <a:rPr lang="ru-RU" sz="2800" dirty="0" smtClean="0"/>
              <a:t>её </a:t>
            </a:r>
            <a:r>
              <a:rPr lang="ru-RU" sz="2800" dirty="0" smtClean="0"/>
              <a:t>в емкость побольше , в которой также находится вода, но теплая, градусов 50-60. Можно смешать одну часть необходимого объема только что вскипевшей воды и две части воды комнатной температуры. Это и будет примерно 50-60 градусов. </a:t>
            </a:r>
          </a:p>
          <a:p>
            <a:pPr indent="274320" algn="just"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3719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7929618" cy="5715040"/>
          </a:xfrm>
        </p:spPr>
        <p:txBody>
          <a:bodyPr>
            <a:noAutofit/>
          </a:bodyPr>
          <a:lstStyle/>
          <a:p>
            <a:pPr indent="274320" algn="just">
              <a:buNone/>
            </a:pPr>
            <a:r>
              <a:rPr lang="ru-RU" sz="2800" dirty="0" smtClean="0"/>
              <a:t>Затем насыпаем соль в маленькую емкость и, помешав, оставляем минут на 5. За это время емкость с водой нагреется, а соль полностью растворится.</a:t>
            </a:r>
          </a:p>
          <a:p>
            <a:pPr indent="274320" algn="just">
              <a:buNone/>
            </a:pPr>
            <a:r>
              <a:rPr lang="ru-RU" sz="2800" dirty="0" smtClean="0"/>
              <a:t>Потом</a:t>
            </a:r>
            <a:r>
              <a:rPr lang="ru-RU" sz="2800" dirty="0" smtClean="0"/>
              <a:t> </a:t>
            </a:r>
            <a:r>
              <a:rPr lang="ru-RU" sz="2800" dirty="0" smtClean="0"/>
              <a:t>добавляем еще соли, снова перемешиваем и оставляем до полного растворения.</a:t>
            </a:r>
          </a:p>
          <a:p>
            <a:pPr indent="274320" algn="just">
              <a:buNone/>
            </a:pPr>
            <a:r>
              <a:rPr lang="ru-RU" sz="2800" dirty="0" smtClean="0"/>
              <a:t>Эту процедуру нужно продолжать до тех пор пока соль не перестанет растворяться в воде. </a:t>
            </a:r>
          </a:p>
          <a:p>
            <a:pPr indent="274320" algn="just">
              <a:buNone/>
            </a:pPr>
            <a:endParaRPr lang="ru-RU" sz="2800" dirty="0" smtClean="0"/>
          </a:p>
          <a:p>
            <a:pPr indent="274320" algn="just"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>
            <a:normAutofit/>
          </a:bodyPr>
          <a:lstStyle/>
          <a:p>
            <a:endParaRPr lang="ru-RU" sz="3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1071546"/>
            <a:ext cx="807246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88000"/>
            <a:endParaRPr lang="ru-RU" sz="2800" dirty="0" smtClean="0"/>
          </a:p>
          <a:p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857233"/>
            <a:ext cx="80010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4320"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Далее выбираем </a:t>
            </a:r>
            <a:r>
              <a:rPr lang="ru-RU" sz="2800" dirty="0" smtClean="0"/>
              <a:t>самый красивый и большой кусочек соли, аккуратно привязываем его на нитку. Переливаем раствор в пустую банку, следя за тем, чтобы осевшие кристаллики не попали в новый сосуд. </a:t>
            </a:r>
          </a:p>
          <a:p>
            <a:pPr indent="274320" algn="just">
              <a:buNone/>
            </a:pPr>
            <a:r>
              <a:rPr lang="ru-RU" sz="2800" dirty="0" smtClean="0"/>
              <a:t>Затем кристалл на нитке опускаем в отфильтрованный соляной раствор и запасаемся терпением. </a:t>
            </a:r>
            <a:endParaRPr lang="ru-RU" sz="2800" dirty="0"/>
          </a:p>
        </p:txBody>
      </p:sp>
      <p:pic>
        <p:nvPicPr>
          <p:cNvPr id="23554" name="Picture 2" descr="Картинки по запросу как вырастить кристал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4572008"/>
            <a:ext cx="3714776" cy="21431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357166"/>
            <a:ext cx="792961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Основная работа закончена — теперь только ждать! Через пару дней вы заметите рост кристалла. С каждым днем он будет все больше и больше увеличиваться!</a:t>
            </a:r>
          </a:p>
          <a:p>
            <a:pPr algn="just"/>
            <a:endParaRPr lang="ru-RU" sz="2800" dirty="0" smtClean="0"/>
          </a:p>
          <a:p>
            <a:pPr algn="just"/>
            <a:r>
              <a:rPr lang="ru-RU" sz="2800" dirty="0" smtClean="0"/>
              <a:t> </a:t>
            </a:r>
            <a:endParaRPr lang="ru-RU" sz="2800" dirty="0"/>
          </a:p>
        </p:txBody>
      </p:sp>
      <p:pic>
        <p:nvPicPr>
          <p:cNvPr id="19458" name="Picture 2" descr="Картинки по запросу как вырастить кристал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286124"/>
            <a:ext cx="7595414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428605"/>
            <a:ext cx="77153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Чтобы ускорить </a:t>
            </a:r>
            <a:r>
              <a:rPr lang="ru-RU" sz="2800" dirty="0" smtClean="0"/>
              <a:t>процесс роста, </a:t>
            </a:r>
            <a:r>
              <a:rPr lang="ru-RU" sz="2800" dirty="0" smtClean="0"/>
              <a:t>через несколько дней достаньте увеличившийся кристалл из раствора. Приготовьте насыщенный раствор соли заново и опустите туда наш кристалл. Так он будет расти гораздо быстрее!</a:t>
            </a:r>
          </a:p>
          <a:p>
            <a:pPr algn="just"/>
            <a:r>
              <a:rPr lang="ru-RU" sz="2800" dirty="0" smtClean="0"/>
              <a:t>    </a:t>
            </a:r>
          </a:p>
        </p:txBody>
      </p:sp>
      <p:pic>
        <p:nvPicPr>
          <p:cNvPr id="4" name="Picture 2" descr="Картинки по запросу как вырастить кристал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143248"/>
            <a:ext cx="5500726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769</TotalTime>
  <Words>236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     Удивительное в обычном: выращивание кристаллов из соли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RBTC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rbtc_user</dc:creator>
  <cp:lastModifiedBy>Логунов Андрей</cp:lastModifiedBy>
  <cp:revision>116</cp:revision>
  <dcterms:created xsi:type="dcterms:W3CDTF">2017-08-01T06:09:28Z</dcterms:created>
  <dcterms:modified xsi:type="dcterms:W3CDTF">2018-05-01T20:48:23Z</dcterms:modified>
</cp:coreProperties>
</file>