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D88"/>
    <a:srgbClr val="E35F1E"/>
    <a:srgbClr val="5B9BD5"/>
    <a:srgbClr val="CAD1C5"/>
    <a:srgbClr val="006BBC"/>
    <a:srgbClr val="7CB253"/>
    <a:srgbClr val="EBB226"/>
    <a:srgbClr val="B464A2"/>
    <a:srgbClr val="EE8AE9"/>
    <a:srgbClr val="EC80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85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34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72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37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7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02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2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09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04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25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3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8DE2-D959-47E2-A567-2460871DFAC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0F72-CE9D-43AD-BDAD-A4ECC57D5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88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90684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48" y="1483566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работа по литературе</a:t>
            </a:r>
            <a:br>
              <a:rPr lang="ru-RU" b="1" dirty="0">
                <a:ln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любимый детский журнал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006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7069">
            <a:off x="1310814" y="3260241"/>
            <a:ext cx="3234379" cy="2376000"/>
          </a:xfrm>
          <a:prstGeom prst="rect">
            <a:avLst/>
          </a:prstGeom>
          <a:effectLst>
            <a:softEdge rad="215900"/>
          </a:effectLst>
          <a:scene3d>
            <a:camera prst="orthographicFront"/>
            <a:lightRig rig="threePt" dir="t"/>
          </a:scene3d>
          <a:sp3d prstMaterial="dkEdge"/>
        </p:spPr>
      </p:pic>
      <p:sp>
        <p:nvSpPr>
          <p:cNvPr id="11" name="TextBox 10"/>
          <p:cNvSpPr txBox="1"/>
          <p:nvPr/>
        </p:nvSpPr>
        <p:spPr>
          <a:xfrm>
            <a:off x="5569527" y="3725613"/>
            <a:ext cx="215514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3810">
                  <a:solidFill>
                    <a:schemeClr val="accent5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Выполнил:</a:t>
            </a:r>
          </a:p>
          <a:p>
            <a:r>
              <a:rPr lang="ru-RU" dirty="0" smtClean="0">
                <a:ln w="3810">
                  <a:solidFill>
                    <a:schemeClr val="accent5"/>
                  </a:solidFill>
                </a:ln>
                <a:solidFill>
                  <a:srgbClr val="2C4D88"/>
                </a:solidFill>
              </a:rPr>
              <a:t>ученик 2 «А» класса</a:t>
            </a:r>
            <a:br>
              <a:rPr lang="ru-RU" dirty="0" smtClean="0">
                <a:ln w="3810">
                  <a:solidFill>
                    <a:schemeClr val="accent5"/>
                  </a:solidFill>
                </a:ln>
                <a:solidFill>
                  <a:srgbClr val="2C4D88"/>
                </a:solidFill>
              </a:rPr>
            </a:br>
            <a:r>
              <a:rPr lang="ru-RU" dirty="0" smtClean="0">
                <a:ln w="3810">
                  <a:solidFill>
                    <a:schemeClr val="accent5"/>
                  </a:solidFill>
                </a:ln>
                <a:solidFill>
                  <a:srgbClr val="2C4D88"/>
                </a:solidFill>
              </a:rPr>
              <a:t>СОШ № 62</a:t>
            </a:r>
          </a:p>
          <a:p>
            <a:r>
              <a:rPr lang="ru-RU" dirty="0" smtClean="0">
                <a:ln w="3810">
                  <a:solidFill>
                    <a:schemeClr val="accent5"/>
                  </a:solidFill>
                </a:ln>
                <a:solidFill>
                  <a:srgbClr val="2C4D88"/>
                </a:solidFill>
              </a:rPr>
              <a:t>Бесчастный Дима </a:t>
            </a:r>
            <a:endParaRPr lang="ru-RU" dirty="0">
              <a:ln w="3810">
                <a:solidFill>
                  <a:schemeClr val="accent5"/>
                </a:solidFill>
              </a:ln>
              <a:solidFill>
                <a:srgbClr val="2C4D8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5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68012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254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143" y="1005585"/>
            <a:ext cx="7650026" cy="8197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«ТОШКА» – весело и познавательно!</a:t>
            </a:r>
            <a:r>
              <a:rPr lang="ru-RU" sz="3600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3600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16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112" y="1708060"/>
            <a:ext cx="2160000" cy="287284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" name="TextBox 2"/>
          <p:cNvSpPr txBox="1"/>
          <p:nvPr/>
        </p:nvSpPr>
        <p:spPr>
          <a:xfrm>
            <a:off x="1390072" y="5431843"/>
            <a:ext cx="6376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>
                  <a:solidFill>
                    <a:srgbClr val="2C4D88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Особенно сильно я люблю этот журнал, потому что у меня дома живет свой Тошка.</a:t>
            </a:r>
            <a:endParaRPr lang="ru-RU" dirty="0">
              <a:ln w="0">
                <a:solidFill>
                  <a:srgbClr val="2C4D88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20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811" y="1013971"/>
            <a:ext cx="3444586" cy="1325563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dirty="0">
              <a:solidFill>
                <a:srgbClr val="006B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796" y="2241292"/>
            <a:ext cx="6295001" cy="371337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6350">
                  <a:solidFill>
                    <a:srgbClr val="2C4D88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историю любимого журнала и основные сведения о нем;</a:t>
            </a:r>
          </a:p>
          <a:p>
            <a:pPr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рассказать из </a:t>
            </a:r>
            <a:r>
              <a:rPr lang="ru-RU" dirty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</a:t>
            </a: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 он состоит;</a:t>
            </a:r>
          </a:p>
          <a:p>
            <a:pPr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доказать</a:t>
            </a:r>
            <a:r>
              <a:rPr lang="ru-RU" dirty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чтение </a:t>
            </a: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детского журнала </a:t>
            </a:r>
            <a:r>
              <a:rPr lang="ru-RU" dirty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интересно, но и </a:t>
            </a: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6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28" y="4490274"/>
            <a:ext cx="2006540" cy="1765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794" y="853944"/>
            <a:ext cx="6740867" cy="14509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любимый детский журнал </a:t>
            </a:r>
            <a:r>
              <a:rPr lang="ru-RU" b="1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Тошка и компания»</a:t>
            </a:r>
            <a:r>
              <a:rPr lang="ru-RU" sz="4400" dirty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4400" dirty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4400" dirty="0">
              <a:ln w="0">
                <a:solidFill>
                  <a:srgbClr val="006BBC"/>
                </a:solidFill>
              </a:ln>
              <a:solidFill>
                <a:srgbClr val="006BB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1373" y="2491712"/>
            <a:ext cx="3294861" cy="2086172"/>
          </a:xfrm>
        </p:spPr>
        <p:txBody>
          <a:bodyPr>
            <a:normAutofit fontScale="85000" lnSpcReduction="10000"/>
          </a:bodyPr>
          <a:lstStyle/>
          <a:p>
            <a:pPr marL="0" indent="360000" algn="just">
              <a:lnSpc>
                <a:spcPct val="110000"/>
              </a:lnSpc>
              <a:buNone/>
            </a:pPr>
            <a:r>
              <a:rPr lang="ru-RU" sz="1900" dirty="0" smtClean="0">
                <a:solidFill>
                  <a:srgbClr val="2C4D88"/>
                </a:solidFill>
              </a:rPr>
              <a:t>Главный </a:t>
            </a:r>
            <a:r>
              <a:rPr lang="ru-RU" sz="1900" dirty="0">
                <a:solidFill>
                  <a:srgbClr val="2C4D88"/>
                </a:solidFill>
              </a:rPr>
              <a:t>герой журнала </a:t>
            </a:r>
            <a:r>
              <a:rPr lang="ru-RU" sz="1900" dirty="0" smtClean="0">
                <a:solidFill>
                  <a:srgbClr val="2C4D88"/>
                </a:solidFill>
              </a:rPr>
              <a:t>Тошка - </a:t>
            </a:r>
            <a:r>
              <a:rPr lang="ru-RU" sz="1900" dirty="0">
                <a:solidFill>
                  <a:srgbClr val="2C4D88"/>
                </a:solidFill>
              </a:rPr>
              <a:t>весёлый и любознательный щенок, он верный друг для всех любителей животных. На страницах журнала Тошка рассказывает о жизни диких животных, о секретах воспитания и ухода за домашними питомцами.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14004" y="2972778"/>
            <a:ext cx="2563495" cy="3096000"/>
          </a:xfrm>
          <a:prstGeom prst="rect">
            <a:avLst/>
          </a:prstGeom>
          <a:effectLst>
            <a:glow rad="317500">
              <a:srgbClr val="B464A2">
                <a:alpha val="57000"/>
              </a:srgbClr>
            </a:glow>
            <a:softEdge rad="25400"/>
          </a:effectLst>
        </p:spPr>
      </p:pic>
    </p:spTree>
    <p:extLst>
      <p:ext uri="{BB962C8B-B14F-4D97-AF65-F5344CB8AC3E}">
        <p14:creationId xmlns="" xmlns:p14="http://schemas.microsoft.com/office/powerpoint/2010/main" val="19205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968" y="803434"/>
            <a:ext cx="6038063" cy="1325563"/>
          </a:xfrm>
        </p:spPr>
        <p:txBody>
          <a:bodyPr/>
          <a:lstStyle/>
          <a:p>
            <a:pPr algn="ctr"/>
            <a:r>
              <a:rPr lang="ru-RU" b="1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информация о журнале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858" y="2128997"/>
            <a:ext cx="6452282" cy="3766272"/>
          </a:xfrm>
        </p:spPr>
        <p:txBody>
          <a:bodyPr/>
          <a:lstStyle/>
          <a:p>
            <a:pPr marL="360000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C4D88"/>
                </a:solidFill>
              </a:rPr>
              <a:t>   Журнал </a:t>
            </a:r>
            <a:r>
              <a:rPr lang="ru-RU" dirty="0">
                <a:solidFill>
                  <a:srgbClr val="2C4D88"/>
                </a:solidFill>
              </a:rPr>
              <a:t>издается с 1999 </a:t>
            </a:r>
            <a:r>
              <a:rPr lang="ru-RU" dirty="0" smtClean="0">
                <a:solidFill>
                  <a:srgbClr val="2C4D88"/>
                </a:solidFill>
              </a:rPr>
              <a:t>года.</a:t>
            </a:r>
          </a:p>
          <a:p>
            <a:pPr marL="360000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C4D88"/>
                </a:solidFill>
              </a:rPr>
              <a:t>   Выпускается </a:t>
            </a:r>
            <a:r>
              <a:rPr lang="ru-RU" dirty="0">
                <a:solidFill>
                  <a:srgbClr val="2C4D88"/>
                </a:solidFill>
              </a:rPr>
              <a:t>1 раз в </a:t>
            </a:r>
            <a:r>
              <a:rPr lang="ru-RU" dirty="0" smtClean="0">
                <a:solidFill>
                  <a:srgbClr val="2C4D88"/>
                </a:solidFill>
              </a:rPr>
              <a:t>месяц.</a:t>
            </a:r>
            <a:endParaRPr lang="ru-RU" dirty="0">
              <a:solidFill>
                <a:srgbClr val="2C4D88"/>
              </a:solidFill>
            </a:endParaRPr>
          </a:p>
          <a:p>
            <a:pPr marL="360000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C4D88"/>
                </a:solidFill>
              </a:rPr>
              <a:t>   Предназначен </a:t>
            </a:r>
            <a:r>
              <a:rPr lang="ru-RU" dirty="0">
                <a:solidFill>
                  <a:srgbClr val="2C4D88"/>
                </a:solidFill>
              </a:rPr>
              <a:t>для детей 6-9 лет</a:t>
            </a:r>
            <a:r>
              <a:rPr lang="ru-RU" dirty="0" smtClean="0">
                <a:solidFill>
                  <a:srgbClr val="2C4D88"/>
                </a:solidFill>
              </a:rPr>
              <a:t>.</a:t>
            </a:r>
          </a:p>
          <a:p>
            <a:pPr marL="360000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C4D88"/>
                </a:solidFill>
              </a:rPr>
              <a:t>   Объем</a:t>
            </a:r>
            <a:r>
              <a:rPr lang="ru-RU" dirty="0">
                <a:solidFill>
                  <a:srgbClr val="2C4D88"/>
                </a:solidFill>
              </a:rPr>
              <a:t>: 32+4 </a:t>
            </a:r>
            <a:r>
              <a:rPr lang="ru-RU" dirty="0" smtClean="0">
                <a:solidFill>
                  <a:srgbClr val="2C4D88"/>
                </a:solidFill>
              </a:rPr>
              <a:t>полосы. </a:t>
            </a:r>
          </a:p>
          <a:p>
            <a:pPr marL="360000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C4D88"/>
                </a:solidFill>
              </a:rPr>
              <a:t> </a:t>
            </a:r>
            <a:r>
              <a:rPr lang="ru-RU" dirty="0" smtClean="0">
                <a:solidFill>
                  <a:srgbClr val="2C4D88"/>
                </a:solidFill>
              </a:rPr>
              <a:t>  Формат</a:t>
            </a:r>
            <a:r>
              <a:rPr lang="ru-RU" dirty="0">
                <a:solidFill>
                  <a:srgbClr val="2C4D88"/>
                </a:solidFill>
              </a:rPr>
              <a:t>: 210х285 мм</a:t>
            </a:r>
          </a:p>
          <a:p>
            <a:pPr marL="360000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C4D88"/>
                </a:solidFill>
              </a:rPr>
              <a:t>   Тираж</a:t>
            </a:r>
            <a:r>
              <a:rPr lang="ru-RU" dirty="0">
                <a:solidFill>
                  <a:srgbClr val="2C4D88"/>
                </a:solidFill>
              </a:rPr>
              <a:t>: 23 000 экз.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42" y="3534798"/>
            <a:ext cx="2254752" cy="267150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215900"/>
          </a:effectLst>
        </p:spPr>
      </p:pic>
    </p:spTree>
    <p:extLst>
      <p:ext uri="{BB962C8B-B14F-4D97-AF65-F5344CB8AC3E}">
        <p14:creationId xmlns="" xmlns:p14="http://schemas.microsoft.com/office/powerpoint/2010/main" val="36434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3133" y="486629"/>
            <a:ext cx="4510127" cy="1325563"/>
          </a:xfrm>
        </p:spPr>
        <p:txBody>
          <a:bodyPr/>
          <a:lstStyle/>
          <a:p>
            <a:r>
              <a:rPr lang="ru-RU" b="1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Обложки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044" y="1521454"/>
            <a:ext cx="6181647" cy="2013344"/>
          </a:xfrm>
        </p:spPr>
        <p:txBody>
          <a:bodyPr/>
          <a:lstStyle/>
          <a:p>
            <a:pPr marL="0" indent="360000" algn="just">
              <a:buNone/>
            </a:pPr>
            <a:r>
              <a:rPr lang="ru-RU" dirty="0">
                <a:solidFill>
                  <a:srgbClr val="2C4D88"/>
                </a:solidFill>
              </a:rPr>
              <a:t>Обложки журналов очень </a:t>
            </a:r>
            <a:r>
              <a:rPr lang="ru-RU" dirty="0" smtClean="0">
                <a:solidFill>
                  <a:srgbClr val="2C4D88"/>
                </a:solidFill>
              </a:rPr>
              <a:t>яркие, </a:t>
            </a:r>
            <a:r>
              <a:rPr lang="ru-RU" dirty="0">
                <a:solidFill>
                  <a:srgbClr val="2C4D88"/>
                </a:solidFill>
              </a:rPr>
              <a:t>содержат </a:t>
            </a:r>
            <a:r>
              <a:rPr lang="ru-RU" dirty="0" smtClean="0">
                <a:solidFill>
                  <a:srgbClr val="2C4D88"/>
                </a:solidFill>
              </a:rPr>
              <a:t>красивые, милые фотографии животных и краткую информацию о содержании журнала.</a:t>
            </a:r>
          </a:p>
          <a:p>
            <a:pPr marL="0" indent="360000" algn="just">
              <a:buNone/>
            </a:pPr>
            <a:r>
              <a:rPr lang="ru-RU" dirty="0" smtClean="0">
                <a:solidFill>
                  <a:srgbClr val="2C4D88"/>
                </a:solidFill>
              </a:rPr>
              <a:t>Увидев такую обложку, сразу хочется приобрести журнал и поскорее его прочесть.</a:t>
            </a:r>
            <a:endParaRPr lang="ru-RU" dirty="0">
              <a:solidFill>
                <a:srgbClr val="2C4D8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595" y="3399517"/>
            <a:ext cx="1728000" cy="2351917"/>
          </a:xfrm>
          <a:prstGeom prst="rect">
            <a:avLst/>
          </a:prstGeom>
          <a:effectLst>
            <a:glow rad="139700">
              <a:srgbClr val="7CB253">
                <a:alpha val="40000"/>
              </a:srgbClr>
            </a:glow>
            <a:softEdge rad="254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4121" y="3421013"/>
            <a:ext cx="1766501" cy="2340000"/>
          </a:xfrm>
          <a:prstGeom prst="rect">
            <a:avLst/>
          </a:prstGeom>
          <a:effectLst>
            <a:glow rad="139700">
              <a:srgbClr val="E35F1E">
                <a:alpha val="40000"/>
              </a:srgbClr>
            </a:glow>
            <a:softEdge rad="254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6461" y="3399517"/>
            <a:ext cx="1728000" cy="2355000"/>
          </a:xfrm>
          <a:prstGeom prst="rect">
            <a:avLst/>
          </a:prstGeom>
          <a:effectLst>
            <a:glow rad="139700">
              <a:srgbClr val="FF0000">
                <a:alpha val="27000"/>
              </a:srgbClr>
            </a:glow>
            <a:softEdge rad="25400"/>
          </a:effectLst>
        </p:spPr>
      </p:pic>
    </p:spTree>
    <p:extLst>
      <p:ext uri="{BB962C8B-B14F-4D97-AF65-F5344CB8AC3E}">
        <p14:creationId xmlns="" xmlns:p14="http://schemas.microsoft.com/office/powerpoint/2010/main" val="1034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254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1581" y="1385428"/>
            <a:ext cx="6113633" cy="2149370"/>
          </a:xfrm>
        </p:spPr>
        <p:txBody>
          <a:bodyPr/>
          <a:lstStyle/>
          <a:p>
            <a:pPr marL="0" indent="360000" algn="just">
              <a:buNone/>
            </a:pPr>
            <a:r>
              <a:rPr lang="ru-RU" dirty="0" smtClean="0">
                <a:solidFill>
                  <a:srgbClr val="2C4D88"/>
                </a:solidFill>
              </a:rPr>
              <a:t>Из журнала мы узнаём о разных породах собак, кошек, лошадей, звериный доктор подсказывает нам как правильно заботиться о своих питомцах.</a:t>
            </a:r>
          </a:p>
          <a:p>
            <a:pPr marL="0" indent="360000" algn="just">
              <a:buNone/>
            </a:pPr>
            <a:r>
              <a:rPr lang="ru-RU" dirty="0" smtClean="0">
                <a:solidFill>
                  <a:srgbClr val="2C4D88"/>
                </a:solidFill>
              </a:rPr>
              <a:t>В </a:t>
            </a:r>
            <a:r>
              <a:rPr lang="ru-RU" dirty="0">
                <a:solidFill>
                  <a:srgbClr val="2C4D88"/>
                </a:solidFill>
              </a:rPr>
              <a:t>каждом номере Николай Дроздов проводит увлекательный конкурс «В мире животных», победителей ждут замечательные призы.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87333" y="380830"/>
            <a:ext cx="4510127" cy="1325563"/>
          </a:xfrm>
        </p:spPr>
        <p:txBody>
          <a:bodyPr/>
          <a:lstStyle/>
          <a:p>
            <a:r>
              <a:rPr lang="ru-RU" b="1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журнала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997" y="3493565"/>
            <a:ext cx="1895077" cy="2641723"/>
          </a:xfrm>
          <a:prstGeom prst="rect">
            <a:avLst/>
          </a:prstGeom>
          <a:effectLst>
            <a:glow rad="38100">
              <a:schemeClr val="accent1">
                <a:alpha val="30000"/>
              </a:schemeClr>
            </a:glow>
            <a:softEdge rad="38100"/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659299" y="3493566"/>
            <a:ext cx="1912244" cy="2641722"/>
          </a:xfrm>
          <a:prstGeom prst="rect">
            <a:avLst/>
          </a:prstGeom>
          <a:effectLst>
            <a:glow rad="38100">
              <a:srgbClr val="5B9BD5">
                <a:alpha val="29804"/>
              </a:srgbClr>
            </a:glow>
            <a:softEdge rad="3810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1768" y="3493566"/>
            <a:ext cx="1942591" cy="2641723"/>
          </a:xfrm>
          <a:prstGeom prst="rect">
            <a:avLst/>
          </a:prstGeom>
          <a:effectLst>
            <a:glow rad="38100">
              <a:srgbClr val="5B9BD5">
                <a:alpha val="30000"/>
              </a:srgbClr>
            </a:glow>
            <a:softEdge rad="38100"/>
          </a:effectLst>
        </p:spPr>
      </p:pic>
    </p:spTree>
    <p:extLst>
      <p:ext uri="{BB962C8B-B14F-4D97-AF65-F5344CB8AC3E}">
        <p14:creationId xmlns="" xmlns:p14="http://schemas.microsoft.com/office/powerpoint/2010/main" val="36560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254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984" y="986795"/>
            <a:ext cx="6292383" cy="1907545"/>
          </a:xfrm>
        </p:spPr>
        <p:txBody>
          <a:bodyPr/>
          <a:lstStyle/>
          <a:p>
            <a:pPr marL="0" indent="360000" algn="just">
              <a:buNone/>
            </a:pPr>
            <a:r>
              <a:rPr lang="ru-RU" dirty="0" smtClean="0">
                <a:solidFill>
                  <a:srgbClr val="2C4D88"/>
                </a:solidFill>
              </a:rPr>
              <a:t>Вместе с Тошкой читатели отправляются в путешествия, узнают тайны и секреты животных, учатся рисовать, делают поделки. А </a:t>
            </a:r>
            <a:r>
              <a:rPr lang="ru-RU" dirty="0">
                <a:solidFill>
                  <a:srgbClr val="2C4D88"/>
                </a:solidFill>
              </a:rPr>
              <a:t>ещё Тошка загадывает загадки, кроссворды и головоломки, рассказывает и показывает </a:t>
            </a:r>
            <a:r>
              <a:rPr lang="ru-RU" dirty="0" smtClean="0">
                <a:solidFill>
                  <a:srgbClr val="2C4D88"/>
                </a:solidFill>
              </a:rPr>
              <a:t>фотоистории.</a:t>
            </a:r>
            <a:endParaRPr lang="ru-RU" dirty="0">
              <a:solidFill>
                <a:srgbClr val="2C4D88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387" y="2666971"/>
            <a:ext cx="1944000" cy="2661841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  <a:softEdge rad="254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849" y="2664741"/>
            <a:ext cx="1832156" cy="2592000"/>
          </a:xfrm>
          <a:prstGeom prst="rect">
            <a:avLst/>
          </a:prstGeom>
          <a:effectLst>
            <a:glow rad="63500">
              <a:srgbClr val="E35F1E">
                <a:alpha val="40000"/>
              </a:srgbClr>
            </a:glow>
            <a:softEdge rad="25400"/>
          </a:effectLst>
        </p:spPr>
      </p:pic>
    </p:spTree>
    <p:extLst>
      <p:ext uri="{BB962C8B-B14F-4D97-AF65-F5344CB8AC3E}">
        <p14:creationId xmlns="" xmlns:p14="http://schemas.microsoft.com/office/powerpoint/2010/main" val="30404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254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304" y="994352"/>
            <a:ext cx="6432188" cy="120474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2C4D88"/>
                </a:solidFill>
              </a:rPr>
              <a:t>Центральный разворот журнала - постер - интересные фотографии животных.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6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689" y="1791015"/>
            <a:ext cx="5303561" cy="3636000"/>
          </a:xfrm>
          <a:prstGeom prst="rect">
            <a:avLst/>
          </a:prstGeom>
          <a:effectLst>
            <a:glow rad="50800">
              <a:schemeClr val="accent6">
                <a:lumMod val="75000"/>
                <a:alpha val="41000"/>
              </a:schemeClr>
            </a:glow>
            <a:softEdge rad="50800"/>
          </a:effectLst>
        </p:spPr>
      </p:pic>
    </p:spTree>
    <p:extLst>
      <p:ext uri="{BB962C8B-B14F-4D97-AF65-F5344CB8AC3E}">
        <p14:creationId xmlns="" xmlns:p14="http://schemas.microsoft.com/office/powerpoint/2010/main" val="12359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" y="105798"/>
            <a:ext cx="91312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254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0">
                  <a:solidFill>
                    <a:srgbClr val="006BBC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271" y="1480042"/>
            <a:ext cx="5868000" cy="3924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журнале «Тошка» есть много увлекательного и познавательного. </a:t>
            </a:r>
          </a:p>
          <a:p>
            <a:pPr algn="just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Читая журнал можно узнать о жизни различных животных.</a:t>
            </a:r>
          </a:p>
          <a:p>
            <a:pPr algn="just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Журнал учит нас правильно ухаживать за домашними животными. </a:t>
            </a:r>
          </a:p>
          <a:p>
            <a:pPr algn="just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журналом «Тошка» можно собрать коллекцию красивых фотографий.</a:t>
            </a:r>
          </a:p>
          <a:p>
            <a:pPr algn="just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n w="1270">
                  <a:solidFill>
                    <a:srgbClr val="0070C0"/>
                  </a:solidFill>
                </a:ln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Журнал прививает читателям любовь к животному миру, а значит делает нас добрее.</a:t>
            </a:r>
          </a:p>
        </p:txBody>
      </p:sp>
    </p:spTree>
    <p:extLst>
      <p:ext uri="{BB962C8B-B14F-4D97-AF65-F5344CB8AC3E}">
        <p14:creationId xmlns="" xmlns:p14="http://schemas.microsoft.com/office/powerpoint/2010/main" val="40874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340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Проектная работа по литературе «Мой любимый детский журнал»</vt:lpstr>
      <vt:lpstr>Цель проекта:</vt:lpstr>
      <vt:lpstr>Мой любимый детский журнал  «Тошка и компания» </vt:lpstr>
      <vt:lpstr>Основная информация о журнале</vt:lpstr>
      <vt:lpstr>Обложки журнала</vt:lpstr>
      <vt:lpstr>Содержание журнала</vt:lpstr>
      <vt:lpstr>Слайд 7</vt:lpstr>
      <vt:lpstr>Слайд 8</vt:lpstr>
      <vt:lpstr>Выводы</vt:lpstr>
      <vt:lpstr>Журнал «ТОШКА» – весело и познавательно!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литературе «Любимый детский журнал»</dc:title>
  <dc:creator>Лена</dc:creator>
  <cp:lastModifiedBy>Пользователь</cp:lastModifiedBy>
  <cp:revision>27</cp:revision>
  <dcterms:created xsi:type="dcterms:W3CDTF">2018-11-23T09:56:23Z</dcterms:created>
  <dcterms:modified xsi:type="dcterms:W3CDTF">2018-11-27T11:11:34Z</dcterms:modified>
</cp:coreProperties>
</file>