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FA4BD4-6A5D-4EFD-BF16-F09C3F0D6A4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C88C2A5-9CAE-4086-AADE-27507ED19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742124"/>
            <a:ext cx="2217910" cy="290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714489"/>
            <a:ext cx="7000924" cy="121444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Проект по литературному чтению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«Любимый детский журнал»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3429000"/>
            <a:ext cx="2286016" cy="218122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ученица </a:t>
            </a:r>
            <a:r>
              <a:rPr lang="ru-RU" dirty="0">
                <a:solidFill>
                  <a:schemeClr val="tx1"/>
                </a:solidFill>
              </a:rPr>
              <a:t>2 «А» класса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Волокитина</a:t>
            </a:r>
            <a:r>
              <a:rPr lang="ru-RU" dirty="0" smtClean="0">
                <a:solidFill>
                  <a:schemeClr val="tx1"/>
                </a:solidFill>
              </a:rPr>
              <a:t> Маргарита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57166"/>
            <a:ext cx="7215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Муниципальное бюджетное образовательное учреждение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Средняя общеобразовательная школа №62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0166" cy="143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877"/>
            <a:ext cx="2214578" cy="30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071810"/>
            <a:ext cx="21596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71736" y="428604"/>
            <a:ext cx="6000750" cy="11144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Не секрет для всех вокруг – </a:t>
            </a:r>
          </a:p>
          <a:p>
            <a:pPr>
              <a:buNone/>
            </a:pPr>
            <a:r>
              <a:rPr lang="ru-RU" dirty="0" smtClean="0"/>
              <a:t>«Непоседа» лучший друг</a:t>
            </a:r>
          </a:p>
          <a:p>
            <a:endParaRPr lang="ru-RU" dirty="0"/>
          </a:p>
        </p:txBody>
      </p:sp>
      <p:pic>
        <p:nvPicPr>
          <p:cNvPr id="4" name="Рисунок 3" descr="C:\Documents and Settings\Vadim\Local Settings\Temporary Internet Files\Content.Word\непосед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9294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500165" cy="143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29058" y="500062"/>
            <a:ext cx="5214942" cy="6215085"/>
          </a:xfrm>
        </p:spPr>
        <p:txBody>
          <a:bodyPr>
            <a:normAutofit fontScale="92500" lnSpcReduction="10000"/>
          </a:bodyPr>
          <a:lstStyle/>
          <a:p>
            <a:pPr indent="457200">
              <a:buNone/>
            </a:pPr>
            <a:r>
              <a:rPr lang="ru-RU" b="1" dirty="0" smtClean="0"/>
              <a:t>Цель проекта</a:t>
            </a:r>
            <a:r>
              <a:rPr lang="ru-RU" dirty="0" smtClean="0"/>
              <a:t>: рассказать о своем любимом детском журнале «Непоседа»</a:t>
            </a:r>
          </a:p>
          <a:p>
            <a:pPr indent="457200">
              <a:buNone/>
            </a:pPr>
            <a:r>
              <a:rPr lang="ru-RU" b="1" dirty="0" smtClean="0"/>
              <a:t>Задачи проекта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Объяснить, почему журнал называется «Непоседа» и для кого он издается</a:t>
            </a:r>
          </a:p>
          <a:p>
            <a:r>
              <a:rPr lang="ru-RU" dirty="0" smtClean="0"/>
              <a:t>Изучить и осветить основные рубрики журнала</a:t>
            </a:r>
          </a:p>
          <a:p>
            <a:r>
              <a:rPr lang="ru-RU" dirty="0" smtClean="0"/>
              <a:t>Показать, что чтение журнала интересно и познавательно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98579" cy="14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nna\Мои документы\непоседа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1928826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57686" y="500042"/>
            <a:ext cx="4572032" cy="635795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«Непоседа» - журнал для детей дошкольного и младшего школьного возраста. Он выходит с 2009 года два раза в месяц.  </a:t>
            </a:r>
          </a:p>
          <a:p>
            <a:r>
              <a:rPr lang="ru-RU" dirty="0" smtClean="0"/>
              <a:t>Журнал издается для  </a:t>
            </a:r>
            <a:r>
              <a:rPr lang="ru-RU" dirty="0"/>
              <a:t>активных, любознательных, умелых ребят, любящих читать, отгадывать кроссворды, решать логические задачи, рисовать</a:t>
            </a:r>
            <a:r>
              <a:rPr lang="ru-RU" dirty="0" smtClean="0"/>
              <a:t>. Его назвали «Непоседа», потому что даже самые непоседливые дети с удовольствием читают этот журнал.</a:t>
            </a:r>
            <a:endParaRPr lang="ru-RU" dirty="0"/>
          </a:p>
        </p:txBody>
      </p:sp>
      <p:pic>
        <p:nvPicPr>
          <p:cNvPr id="6" name="Рисунок 5" descr="C:\Documents and Settings\Anna\Мои документы\непоседа 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71744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1415054" cy="13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Anna\Мои документы\непоседа 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000504"/>
            <a:ext cx="2000264" cy="27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00562" y="500063"/>
            <a:ext cx="4643438" cy="607218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Журнал очень яркий, красочный, веселый. Каждый номер журнала посвящен определенной теме: праздники, путешествия, рыбалка и другие.</a:t>
            </a:r>
          </a:p>
          <a:p>
            <a:r>
              <a:rPr lang="ru-RU" dirty="0" smtClean="0"/>
              <a:t>В </a:t>
            </a:r>
            <a:r>
              <a:rPr lang="ru-RU" dirty="0"/>
              <a:t>каждом выпуске журнала </a:t>
            </a:r>
            <a:r>
              <a:rPr lang="ru-RU" dirty="0" smtClean="0"/>
              <a:t>32 страницы, на которых есть </a:t>
            </a:r>
            <a:r>
              <a:rPr lang="ru-RU" dirty="0"/>
              <a:t>комиксы, интересные рассказы, раскраски, кроссворды</a:t>
            </a:r>
            <a:r>
              <a:rPr lang="ru-RU" dirty="0" smtClean="0"/>
              <a:t>, ребусы, загадки, </a:t>
            </a:r>
            <a:r>
              <a:rPr lang="ru-RU" dirty="0"/>
              <a:t>выставка рисунков читателей, веселые конкурсы и призами.</a:t>
            </a:r>
          </a:p>
        </p:txBody>
      </p:sp>
      <p:pic>
        <p:nvPicPr>
          <p:cNvPr id="4" name="Рисунок 3" descr="C:\Documents and Settings\Vadim\Local Settings\Temporary Internet Files\Content.Word\непосед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6401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Documents and Settings\Vadim\Local Settings\Temporary Internet Files\Content.Word\непоседа 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786322"/>
            <a:ext cx="321471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Vadim\Local Settings\Temporary Internet Files\Content.Word\непоседа 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57166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2928934"/>
            <a:ext cx="6215062" cy="3697288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/>
              <a:t>Мне нравится раздел «Интересно узнать». Из него я узнала много нового о животных, растениях, окружающем мире. Еще мне нравится раздел «</a:t>
            </a:r>
            <a:r>
              <a:rPr lang="ru-RU" dirty="0" err="1"/>
              <a:t>Игрушка-вырезалка</a:t>
            </a:r>
            <a:r>
              <a:rPr lang="ru-RU" dirty="0"/>
              <a:t>», потому что я люблю мастерить, раскраски и задания, где нужно нарисовать рисунок по точкам</a:t>
            </a:r>
            <a:r>
              <a:rPr lang="ru-RU" dirty="0" smtClean="0"/>
              <a:t>. Еще я люблю разгадывать кроссворды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489532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786190"/>
            <a:ext cx="2143140" cy="31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Documents and Settings\Vadim\Local Settings\Temporary Internet Files\Content.Word\непоседа 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14290"/>
            <a:ext cx="363985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14750" y="428625"/>
            <a:ext cx="5429250" cy="5883275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b="1" dirty="0" smtClean="0"/>
              <a:t>Выводы:</a:t>
            </a:r>
          </a:p>
          <a:p>
            <a:pPr marL="857250" indent="-514350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«Непоседе» каждая страничка </a:t>
            </a:r>
            <a:r>
              <a:rPr lang="ru-RU" dirty="0" smtClean="0"/>
              <a:t>интересная и с таким журналом никогда не будет скучно.  </a:t>
            </a:r>
          </a:p>
          <a:p>
            <a:pPr marL="857250" indent="-514350">
              <a:buFont typeface="+mj-lt"/>
              <a:buAutoNum type="arabicPeriod"/>
            </a:pPr>
            <a:r>
              <a:rPr lang="ru-RU" dirty="0" smtClean="0"/>
              <a:t>Журнал </a:t>
            </a:r>
            <a:r>
              <a:rPr lang="ru-RU" dirty="0"/>
              <a:t>развивает фантазию, внимание, память, усидчивость. </a:t>
            </a:r>
            <a:endParaRPr lang="ru-RU" dirty="0" smtClean="0"/>
          </a:p>
          <a:p>
            <a:pPr marL="857250" indent="-514350">
              <a:buFont typeface="+mj-lt"/>
              <a:buAutoNum type="arabicPeriod"/>
            </a:pPr>
            <a:r>
              <a:rPr lang="ru-RU" dirty="0" smtClean="0"/>
              <a:t>Каждый </a:t>
            </a:r>
            <a:r>
              <a:rPr lang="ru-RU" dirty="0"/>
              <a:t>ребенок может найти в нем то, что будет для него </a:t>
            </a:r>
            <a:r>
              <a:rPr lang="ru-RU" dirty="0" smtClean="0"/>
              <a:t>интересно, и, читая такой журнал, проведет время с пользой. </a:t>
            </a:r>
          </a:p>
          <a:p>
            <a:pPr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415055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57422" y="500042"/>
            <a:ext cx="5643602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57150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1455" cy="157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299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Проект по литературному чтению «Любимый детский журнал»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литературному чтению «Любимый детский журнал» </dc:title>
  <dc:creator>Vadd</dc:creator>
  <cp:lastModifiedBy>Пользователь</cp:lastModifiedBy>
  <cp:revision>18</cp:revision>
  <dcterms:created xsi:type="dcterms:W3CDTF">2018-11-29T17:02:00Z</dcterms:created>
  <dcterms:modified xsi:type="dcterms:W3CDTF">2018-11-30T11:07:26Z</dcterms:modified>
</cp:coreProperties>
</file>