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FF3"/>
    <a:srgbClr val="E5EEFF"/>
    <a:srgbClr val="DDECFF"/>
    <a:srgbClr val="D1E5FF"/>
    <a:srgbClr val="D9E7FF"/>
    <a:srgbClr val="FFEFFF"/>
    <a:srgbClr val="FBE1FF"/>
    <a:srgbClr val="FBE5FF"/>
    <a:srgbClr val="FAE1FF"/>
    <a:srgbClr val="F9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4692" autoAdjust="0"/>
  </p:normalViewPr>
  <p:slideViewPr>
    <p:cSldViewPr>
      <p:cViewPr varScale="1">
        <p:scale>
          <a:sx n="102" d="100"/>
          <a:sy n="102" d="100"/>
        </p:scale>
        <p:origin x="-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1D6D76-FFCF-4F71-BEB1-EC73E7EB1D1A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6A380E-1582-40B0-85C9-14F70A482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8D623-AE05-4549-899A-4ACE3AE4DA21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B2AE70-6081-4CB6-8777-130AD330F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631F-2060-4EE6-8440-E4A9F1A74386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77A7-2422-4B43-9D8D-4D320CDB9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561D-BB85-48A4-914D-F89978E66FE2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477A-371A-4538-91E2-96D288B7E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03FE-DE59-4215-8532-44B1DF7BD4EE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9411-1748-444C-B6FA-4BB630B6B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AEF6E2-5E0E-462F-B782-0AE10E4AF0A9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A110B-ECA4-44C3-A54E-FA2974EA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C064-4636-428E-A06D-F7A9BAE33720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8EC5-9BEE-453C-B0BF-3ED6964F7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D147-A2DE-4471-AF16-B5889A9CC436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6EF1-6CEA-449E-AF05-1898D2011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20F9-D9A6-4AC9-924C-CB8F49EC85DA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1543-826D-4C50-BF25-28C45D46C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0689DC-47C6-4F92-8C6C-B23BDBFDC04B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FEB0D-D9A4-464E-8EC4-B6C4D443F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1523-5324-4F73-8FD9-568B42FF7AC3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361D-D82E-4B87-B024-9C305D6E7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4532B2-D1B2-4090-9229-A5C2983825A1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ED9EFB-E57B-4A92-94F3-4084B6C9E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694A771-8B91-43BA-9C36-B79C8F11A3B8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4A6ACB5-6ED0-45A2-985D-B935BEEE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5" r:id="rId2"/>
    <p:sldLayoutId id="2147483783" r:id="rId3"/>
    <p:sldLayoutId id="2147483776" r:id="rId4"/>
    <p:sldLayoutId id="2147483777" r:id="rId5"/>
    <p:sldLayoutId id="2147483778" r:id="rId6"/>
    <p:sldLayoutId id="2147483784" r:id="rId7"/>
    <p:sldLayoutId id="2147483779" r:id="rId8"/>
    <p:sldLayoutId id="2147483785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499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4995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004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004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EB31B4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571744"/>
            <a:ext cx="1714512" cy="342896"/>
          </a:xfrm>
        </p:spPr>
        <p:txBody>
          <a:bodyPr>
            <a:noAutofit/>
            <a:scene3d>
              <a:camera prst="orthographicFront"/>
              <a:lightRig rig="flood" dir="t"/>
            </a:scene3d>
            <a:sp3d extrusionH="57150">
              <a:bevelT w="38100" h="38100"/>
              <a:bevelB w="38100" h="38100" prst="angle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357818" y="5000636"/>
            <a:ext cx="2971800" cy="1705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Титульн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59"/>
    </mc:Choice>
    <mc:Fallback xmlns="">
      <p:transition advTm="28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371477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1142984"/>
            <a:ext cx="28075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Заключение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3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2643182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3214686"/>
            <a:ext cx="7715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defRPr/>
            </a:pPr>
            <a:r>
              <a:rPr lang="ru-RU" sz="2000" dirty="0" smtClean="0">
                <a:ln/>
                <a:solidFill>
                  <a:schemeClr val="accent3"/>
                </a:solidFill>
              </a:rPr>
              <a:t>    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«Непоседа» – это не только рассказы и сказки для детей, </a:t>
            </a:r>
          </a:p>
          <a:p>
            <a:pPr marL="914400" lvl="1" indent="-457200"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еще и полезное детское чтение.</a:t>
            </a:r>
          </a:p>
          <a:p>
            <a:pPr marL="914400" lvl="1" indent="-457200"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Кроссворды, ребусы, загадки –это умственная разминка.</a:t>
            </a:r>
          </a:p>
          <a:p>
            <a:pPr marL="914400" lvl="1" indent="-457200"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Разные игры и задания помогают детям не только </a:t>
            </a:r>
          </a:p>
          <a:p>
            <a:pPr marL="914400" lvl="1" indent="-457200"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полноценно развиваться, но и весело проводить время </a:t>
            </a:r>
          </a:p>
          <a:p>
            <a:pPr marL="914400" lvl="1" indent="-457200"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всей семьей.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128" y="1714488"/>
            <a:ext cx="7135992" cy="954107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«Непоседа» - мой любимый детский журнал.</a:t>
            </a:r>
          </a:p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рассказал мне много интересных и познавательных историй.</a:t>
            </a:r>
          </a:p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всегда с нетерпением жду новый номер.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31640" y="1214422"/>
            <a:ext cx="2298460" cy="258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371477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171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3200" b="1" dirty="0" smtClean="0"/>
              <a:t>       </a:t>
            </a: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191268"/>
            <a:ext cx="286764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571876"/>
            <a:ext cx="707236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>
              <a:buAutoNum type="arabicPeriod"/>
              <a:defRPr/>
            </a:pPr>
            <a:r>
              <a:rPr lang="ru-RU" sz="2000" dirty="0" smtClean="0">
                <a:ln/>
                <a:solidFill>
                  <a:schemeClr val="accent3"/>
                </a:solidFill>
              </a:rPr>
              <a:t>Когда создан журнал.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ln/>
                <a:solidFill>
                  <a:schemeClr val="accent3"/>
                </a:solidFill>
              </a:rPr>
              <a:t>Путешествие по страницам журнала.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ln/>
                <a:solidFill>
                  <a:schemeClr val="accent3"/>
                </a:solidFill>
              </a:rPr>
              <a:t>Мои любимые рубрики.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ln/>
                <a:solidFill>
                  <a:schemeClr val="accent3"/>
                </a:solidFill>
              </a:rPr>
              <a:t>Заключение и вывод.</a:t>
            </a:r>
            <a:endParaRPr lang="ru-RU" sz="2000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1714488"/>
            <a:ext cx="6966459" cy="1600438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журналом</a:t>
            </a: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Рассказать одноклассникам о моем любимом журнале</a:t>
            </a: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Понять, что журнал не только развлекательный, </a:t>
            </a:r>
          </a:p>
          <a:p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но и познавательный.</a:t>
            </a:r>
            <a:endParaRPr lang="en-US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3071810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chemeClr val="accent3"/>
                </a:solidFill>
              </a:rPr>
              <a:t>План проекта</a:t>
            </a:r>
            <a:r>
              <a:rPr lang="en-US" sz="2800" b="1" i="1" dirty="0" smtClean="0">
                <a:ln/>
                <a:solidFill>
                  <a:schemeClr val="accent3"/>
                </a:solidFill>
              </a:rPr>
              <a:t>:</a:t>
            </a:r>
          </a:p>
          <a:p>
            <a:endParaRPr lang="ru-RU" sz="28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2009" y="836712"/>
            <a:ext cx="2399707" cy="3557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195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3200" b="1" dirty="0" smtClean="0"/>
              <a:t>       </a:t>
            </a: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1571625"/>
            <a:ext cx="184150" cy="708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4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Рисунок 11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235" y="1211884"/>
            <a:ext cx="2491779" cy="3426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643306" y="1285860"/>
            <a:ext cx="4357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 Мой </a:t>
            </a:r>
            <a:r>
              <a:rPr lang="ru-RU" b="1" dirty="0">
                <a:solidFill>
                  <a:schemeClr val="accent4"/>
                </a:solidFill>
              </a:rPr>
              <a:t>любимый журнал – </a:t>
            </a:r>
            <a:r>
              <a:rPr lang="ru-RU" b="1" dirty="0" smtClean="0">
                <a:solidFill>
                  <a:schemeClr val="accent4"/>
                </a:solidFill>
              </a:rPr>
              <a:t>Непоседа</a:t>
            </a:r>
            <a:r>
              <a:rPr lang="ru-RU" b="1" dirty="0">
                <a:solidFill>
                  <a:schemeClr val="accent4"/>
                </a:solidFill>
              </a:rPr>
              <a:t>».</a:t>
            </a:r>
          </a:p>
          <a:p>
            <a:r>
              <a:rPr lang="ru-RU" b="1" dirty="0">
                <a:solidFill>
                  <a:schemeClr val="accent4"/>
                </a:solidFill>
              </a:rPr>
              <a:t>Он был создан в 2003 году. Выходит два раза в месяц, каждый номер не похож на предыдущий</a:t>
            </a:r>
          </a:p>
        </p:txBody>
      </p:sp>
      <p:sp>
        <p:nvSpPr>
          <p:cNvPr id="8203" name="TextBox 16"/>
          <p:cNvSpPr txBox="1">
            <a:spLocks noChangeArrowheads="1"/>
          </p:cNvSpPr>
          <p:nvPr/>
        </p:nvSpPr>
        <p:spPr bwMode="auto">
          <a:xfrm>
            <a:off x="3286116" y="4714884"/>
            <a:ext cx="49723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80888"/>
                </a:solidFill>
              </a:rPr>
              <a:t>Журнал «Непоседа» – это увлекательные</a:t>
            </a:r>
          </a:p>
          <a:p>
            <a:r>
              <a:rPr lang="ru-RU" b="1" dirty="0">
                <a:solidFill>
                  <a:srgbClr val="C80888"/>
                </a:solidFill>
              </a:rPr>
              <a:t>истории, яркие картинки, </a:t>
            </a:r>
          </a:p>
          <a:p>
            <a:r>
              <a:rPr lang="ru-RU" b="1" dirty="0" smtClean="0">
                <a:solidFill>
                  <a:srgbClr val="C80888"/>
                </a:solidFill>
              </a:rPr>
              <a:t>            разнообразные </a:t>
            </a:r>
            <a:r>
              <a:rPr lang="ru-RU" b="1" dirty="0">
                <a:solidFill>
                  <a:srgbClr val="C80888"/>
                </a:solidFill>
              </a:rPr>
              <a:t>задания.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3714744" y="2500306"/>
            <a:ext cx="45581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Непоседа» – это журнал для </a:t>
            </a:r>
          </a:p>
          <a:p>
            <a:r>
              <a:rPr lang="ru-RU" b="1" dirty="0">
                <a:solidFill>
                  <a:srgbClr val="FF0000"/>
                </a:solidFill>
              </a:rPr>
              <a:t>неугомонных, шумных, но очень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любознательных </a:t>
            </a:r>
            <a:r>
              <a:rPr lang="ru-RU" b="1" dirty="0">
                <a:solidFill>
                  <a:srgbClr val="FF0000"/>
                </a:solidFill>
              </a:rPr>
              <a:t>детей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дошкольного и </a:t>
            </a:r>
            <a:r>
              <a:rPr lang="ru-RU" b="1" dirty="0">
                <a:solidFill>
                  <a:srgbClr val="FF0000"/>
                </a:solidFill>
              </a:rPr>
              <a:t>школьного возраста.</a:t>
            </a: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3786182" y="3714752"/>
            <a:ext cx="4481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6"/>
                </a:solidFill>
              </a:rPr>
              <a:t>Обложки </a:t>
            </a:r>
            <a:r>
              <a:rPr lang="ru-RU" b="1" dirty="0">
                <a:solidFill>
                  <a:schemeClr val="accent6"/>
                </a:solidFill>
              </a:rPr>
              <a:t>журналов очень яркие,</a:t>
            </a:r>
          </a:p>
          <a:p>
            <a:r>
              <a:rPr lang="ru-RU" b="1" dirty="0">
                <a:solidFill>
                  <a:schemeClr val="accent6"/>
                </a:solidFill>
              </a:rPr>
              <a:t>интересные. По обложке можно </a:t>
            </a:r>
          </a:p>
          <a:p>
            <a:r>
              <a:rPr lang="ru-RU" b="1" dirty="0">
                <a:solidFill>
                  <a:schemeClr val="accent6"/>
                </a:solidFill>
              </a:rPr>
              <a:t>понять какой теме посвящен журнал.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371477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5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3200" b="1" dirty="0" smtClean="0"/>
              <a:t>       </a:t>
            </a: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1571625"/>
            <a:ext cx="184150" cy="708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4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10.jpg"/>
          <p:cNvPicPr>
            <a:picLocks noChangeAspect="1"/>
          </p:cNvPicPr>
          <p:nvPr/>
        </p:nvPicPr>
        <p:blipFill>
          <a:blip r:embed="rId3" cstate="print"/>
          <a:srcRect l="5732" t="6173"/>
          <a:stretch>
            <a:fillRect/>
          </a:stretch>
        </p:blipFill>
        <p:spPr>
          <a:xfrm>
            <a:off x="805245" y="1322186"/>
            <a:ext cx="2695186" cy="3511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500430" y="1109960"/>
            <a:ext cx="55007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Страницы раскрасок, настольные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игры</a:t>
            </a: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лабиринты, ребусы,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кроссворды,  головоломки.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3786180" y="2002373"/>
            <a:ext cx="42178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   </a:t>
            </a:r>
            <a:r>
              <a:rPr lang="ru-RU" b="1" dirty="0" smtClean="0">
                <a:solidFill>
                  <a:schemeClr val="accent1"/>
                </a:solidFill>
              </a:rPr>
              <a:t>В каждом номере добрые сказки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и удивительные приключения.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Все рубрики интересные и мне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очень нравятся.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6" name="Рисунок 15" descr="14.jpg"/>
          <p:cNvPicPr>
            <a:picLocks noChangeAspect="1"/>
          </p:cNvPicPr>
          <p:nvPr/>
        </p:nvPicPr>
        <p:blipFill>
          <a:blip r:embed="rId4" cstate="print"/>
          <a:srcRect l="7009" t="3125" b="2083"/>
          <a:stretch>
            <a:fillRect/>
          </a:stretch>
        </p:blipFill>
        <p:spPr>
          <a:xfrm rot="21292171">
            <a:off x="5043263" y="3277182"/>
            <a:ext cx="1758209" cy="2467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475" y="836712"/>
            <a:ext cx="371477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88" y="1571625"/>
            <a:ext cx="184150" cy="708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4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04.jpg"/>
          <p:cNvPicPr>
            <a:picLocks noChangeAspect="1"/>
          </p:cNvPicPr>
          <p:nvPr/>
        </p:nvPicPr>
        <p:blipFill>
          <a:blip r:embed="rId3" cstate="print"/>
          <a:srcRect l="800" t="3125" b="2083"/>
          <a:stretch>
            <a:fillRect/>
          </a:stretch>
        </p:blipFill>
        <p:spPr>
          <a:xfrm>
            <a:off x="911063" y="1196752"/>
            <a:ext cx="2395861" cy="327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03.jpg"/>
          <p:cNvPicPr>
            <a:picLocks noChangeAspect="1"/>
          </p:cNvPicPr>
          <p:nvPr/>
        </p:nvPicPr>
        <p:blipFill>
          <a:blip r:embed="rId4" cstate="print"/>
          <a:srcRect l="1958" t="6250"/>
          <a:stretch>
            <a:fillRect/>
          </a:stretch>
        </p:blipFill>
        <p:spPr>
          <a:xfrm>
            <a:off x="5429256" y="1731932"/>
            <a:ext cx="2384428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500430" y="2357430"/>
            <a:ext cx="1924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Люблю читать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   веселые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  истории и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   комиксы.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371477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5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3200" b="1" dirty="0" smtClean="0"/>
              <a:t>      </a:t>
            </a: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1571625"/>
            <a:ext cx="184150" cy="708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4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06.jpg"/>
          <p:cNvPicPr>
            <a:picLocks noChangeAspect="1"/>
          </p:cNvPicPr>
          <p:nvPr/>
        </p:nvPicPr>
        <p:blipFill>
          <a:blip r:embed="rId3" cstate="print"/>
          <a:srcRect l="5732" b="1041"/>
          <a:stretch>
            <a:fillRect/>
          </a:stretch>
        </p:blipFill>
        <p:spPr>
          <a:xfrm>
            <a:off x="842390" y="1196752"/>
            <a:ext cx="2347470" cy="3390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491880" y="2187537"/>
            <a:ext cx="161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5D70D"/>
                </a:solidFill>
              </a:rPr>
              <a:t>Раскраски и</a:t>
            </a:r>
          </a:p>
          <a:p>
            <a:r>
              <a:rPr lang="ru-RU" b="1" dirty="0" smtClean="0">
                <a:solidFill>
                  <a:srgbClr val="25D70D"/>
                </a:solidFill>
              </a:rPr>
              <a:t>лабиринты- интересные страницы.</a:t>
            </a:r>
            <a:endParaRPr lang="ru-RU" b="1" dirty="0">
              <a:solidFill>
                <a:srgbClr val="25D70D"/>
              </a:solidFill>
            </a:endParaRPr>
          </a:p>
        </p:txBody>
      </p:sp>
      <p:pic>
        <p:nvPicPr>
          <p:cNvPr id="14" name="Рисунок 13" descr="07.jpg"/>
          <p:cNvPicPr>
            <a:picLocks noChangeAspect="1"/>
          </p:cNvPicPr>
          <p:nvPr/>
        </p:nvPicPr>
        <p:blipFill>
          <a:blip r:embed="rId4" cstate="print"/>
          <a:srcRect l="2291" t="4166" b="2083"/>
          <a:stretch>
            <a:fillRect/>
          </a:stretch>
        </p:blipFill>
        <p:spPr>
          <a:xfrm>
            <a:off x="5364088" y="1561685"/>
            <a:ext cx="2428892" cy="3335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371477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88" y="1571625"/>
            <a:ext cx="184150" cy="708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4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85776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B32B9"/>
                </a:solidFill>
              </a:rPr>
              <a:t>Мы всей семьей любим играть в настольные игры.</a:t>
            </a:r>
            <a:endParaRPr lang="ru-RU" b="1" dirty="0">
              <a:solidFill>
                <a:srgbClr val="2B32B9"/>
              </a:solidFill>
            </a:endParaRPr>
          </a:p>
        </p:txBody>
      </p:sp>
      <p:pic>
        <p:nvPicPr>
          <p:cNvPr id="11" name="Рисунок 10" descr="16.jpg"/>
          <p:cNvPicPr>
            <a:picLocks noChangeAspect="1"/>
          </p:cNvPicPr>
          <p:nvPr/>
        </p:nvPicPr>
        <p:blipFill>
          <a:blip r:embed="rId3" cstate="print"/>
          <a:srcRect l="7009" t="4166" b="2083"/>
          <a:stretch>
            <a:fillRect/>
          </a:stretch>
        </p:blipFill>
        <p:spPr>
          <a:xfrm>
            <a:off x="1347672" y="1486834"/>
            <a:ext cx="2303916" cy="319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17.jpg"/>
          <p:cNvPicPr>
            <a:picLocks noChangeAspect="1"/>
          </p:cNvPicPr>
          <p:nvPr/>
        </p:nvPicPr>
        <p:blipFill>
          <a:blip r:embed="rId4" cstate="print"/>
          <a:srcRect l="4299" t="4167" b="1041"/>
          <a:stretch>
            <a:fillRect/>
          </a:stretch>
        </p:blipFill>
        <p:spPr>
          <a:xfrm>
            <a:off x="3851920" y="1486833"/>
            <a:ext cx="2340192" cy="318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371477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88" y="1571625"/>
            <a:ext cx="184150" cy="708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4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471488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Головоломки и ребусы – </a:t>
            </a:r>
          </a:p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>
                <a:solidFill>
                  <a:schemeClr val="accent4"/>
                </a:solidFill>
              </a:rPr>
              <a:t> </a:t>
            </a:r>
            <a:r>
              <a:rPr lang="ru-RU" b="1" dirty="0" smtClean="0">
                <a:solidFill>
                  <a:schemeClr val="accent4"/>
                </a:solidFill>
              </a:rPr>
              <a:t>                               очень увлекательные.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14" name="Рисунок 13" descr="13.jpg"/>
          <p:cNvPicPr>
            <a:picLocks noChangeAspect="1"/>
          </p:cNvPicPr>
          <p:nvPr/>
        </p:nvPicPr>
        <p:blipFill>
          <a:blip r:embed="rId3" cstate="print"/>
          <a:srcRect l="5576" t="4166" b="2083"/>
          <a:stretch>
            <a:fillRect/>
          </a:stretch>
        </p:blipFill>
        <p:spPr>
          <a:xfrm>
            <a:off x="958356" y="1124744"/>
            <a:ext cx="230127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23.jpg"/>
          <p:cNvPicPr>
            <a:picLocks noChangeAspect="1"/>
          </p:cNvPicPr>
          <p:nvPr/>
        </p:nvPicPr>
        <p:blipFill>
          <a:blip r:embed="rId4" cstate="print"/>
          <a:srcRect l="5576" t="4166" b="2083"/>
          <a:stretch>
            <a:fillRect/>
          </a:stretch>
        </p:blipFill>
        <p:spPr>
          <a:xfrm>
            <a:off x="5292080" y="1340768"/>
            <a:ext cx="2538602" cy="3467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5" name="Текст 3"/>
          <p:cNvSpPr>
            <a:spLocks noGrp="1"/>
          </p:cNvSpPr>
          <p:nvPr>
            <p:ph type="body" idx="2"/>
          </p:nvPr>
        </p:nvSpPr>
        <p:spPr>
          <a:xfrm>
            <a:off x="4929188" y="1435100"/>
            <a:ext cx="3643312" cy="4691063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3200" b="1" dirty="0" smtClean="0"/>
              <a:t>       </a:t>
            </a:r>
            <a:endParaRPr lang="ru-RU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1571625"/>
            <a:ext cx="184150" cy="708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4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157161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50919"/>
                </a:solidFill>
              </a:rPr>
              <a:t>Кроссворд – моя любимая    рубрика.</a:t>
            </a:r>
            <a:endParaRPr lang="ru-RU" b="1" dirty="0">
              <a:solidFill>
                <a:srgbClr val="E5091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271462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 «Непоседой» скучать 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                                       не придется!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4000504"/>
            <a:ext cx="447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747D4"/>
                </a:solidFill>
              </a:rPr>
              <a:t>Мне очень нравится этот журнал!</a:t>
            </a:r>
            <a:endParaRPr lang="ru-RU" sz="2000" b="1" dirty="0">
              <a:solidFill>
                <a:srgbClr val="E747D4"/>
              </a:solidFill>
            </a:endParaRPr>
          </a:p>
        </p:txBody>
      </p:sp>
      <p:pic>
        <p:nvPicPr>
          <p:cNvPr id="10" name="Рисунок 9" descr="24.jpg"/>
          <p:cNvPicPr>
            <a:picLocks noChangeAspect="1"/>
          </p:cNvPicPr>
          <p:nvPr/>
        </p:nvPicPr>
        <p:blipFill>
          <a:blip r:embed="rId3" cstate="print"/>
          <a:srcRect l="7009" t="3125" b="2083"/>
          <a:stretch>
            <a:fillRect/>
          </a:stretch>
        </p:blipFill>
        <p:spPr>
          <a:xfrm>
            <a:off x="1100336" y="1268760"/>
            <a:ext cx="2564659" cy="3596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7"/>
    </mc:Choice>
    <mc:Fallback xmlns="">
      <p:transition advTm="565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308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Чайка</dc:creator>
  <cp:lastModifiedBy>Чайка</cp:lastModifiedBy>
  <cp:revision>134</cp:revision>
  <dcterms:created xsi:type="dcterms:W3CDTF">2018-11-22T20:10:41Z</dcterms:created>
  <dcterms:modified xsi:type="dcterms:W3CDTF">2018-12-04T09:05:12Z</dcterms:modified>
</cp:coreProperties>
</file>