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9" r:id="rId2"/>
    <p:sldId id="262" r:id="rId3"/>
    <p:sldId id="260" r:id="rId4"/>
    <p:sldId id="269" r:id="rId5"/>
    <p:sldId id="264" r:id="rId6"/>
    <p:sldId id="265" r:id="rId7"/>
    <p:sldId id="271" r:id="rId8"/>
    <p:sldId id="272" r:id="rId9"/>
    <p:sldId id="274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9443-668F-4EF8-B5D1-978A72E968C3}" type="datetimeFigureOut">
              <a:rPr lang="de-DE" smtClean="0"/>
              <a:pPr/>
              <a:t>28.03.2019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3D8F-6EF3-488C-AB2C-E634C76D166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0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3D8F-6EF3-488C-AB2C-E634C76D166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52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3D8F-6EF3-488C-AB2C-E634C76D166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3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4C45CE-7804-4DFF-91CC-F57849E4CC1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FB64D53-8643-4958-A0EC-C0BCF64C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yandex.ru/" TargetMode="External"/><Relationship Id="rId3" Type="http://schemas.openxmlformats.org/officeDocument/2006/relationships/hyperlink" Target="https://www.postcrossing.com/" TargetMode="External"/><Relationship Id="rId7" Type="http://schemas.openxmlformats.org/officeDocument/2006/relationships/hyperlink" Target="http://www.netprint.ru/" TargetMode="External"/><Relationship Id="rId2" Type="http://schemas.openxmlformats.org/officeDocument/2006/relationships/hyperlink" Target="http://vladimir-trokhin.ru/uvletcheniya-i-vozrast/tchem-tolyko-ne-uvlekayutsya-lyudi-postkrossin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dkostroma.ru/" TargetMode="External"/><Relationship Id="rId5" Type="http://schemas.openxmlformats.org/officeDocument/2006/relationships/hyperlink" Target="https://wikiway.com/russia/kostroma/photo/" TargetMode="External"/><Relationship Id="rId4" Type="http://schemas.openxmlformats.org/officeDocument/2006/relationships/hyperlink" Target="http://kostromamuseum.ru/affiliate/krasnoselskij-muzej/o-filiale-krasno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344816" cy="625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работа </a:t>
            </a:r>
            <a:endParaRPr lang="ru-RU" sz="2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«Кострома – столица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(</a:t>
            </a:r>
            <a:r>
              <a:rPr lang="ru-RU" sz="2800" b="1" dirty="0" smtClean="0">
                <a:latin typeface="Bookman Old Style" panose="02050604050505020204" pitchFamily="18" charset="0"/>
              </a:rPr>
              <a:t>древняя, ювелирная, сырная</a:t>
            </a:r>
            <a:r>
              <a:rPr lang="en-US" sz="2800" b="1" dirty="0" smtClean="0">
                <a:latin typeface="Bookman Old Style" panose="02050604050505020204" pitchFamily="18" charset="0"/>
              </a:rPr>
              <a:t>)</a:t>
            </a:r>
            <a:r>
              <a:rPr lang="ru-RU" sz="2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Мамонтов Алексей </a:t>
            </a: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Викторович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5-й класс</a:t>
            </a: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Российская Федерация, Костромская область, г. Кострома,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ДО города Костромы «Центр творческого развития «Академия»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Воробьев Андрей Михайлович – методист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ДО города Костромы ЦТР «Академия»</a:t>
            </a:r>
          </a:p>
          <a:p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</a:rPr>
              <a:t>                                            </a:t>
            </a:r>
            <a:endParaRPr lang="ru-RU" sz="1600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endParaRPr lang="ru-RU" sz="1600" dirty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endParaRPr lang="ru-RU" sz="1600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г</a:t>
            </a: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</a:rPr>
              <a:t>. Кострома, 2019 год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775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86860"/>
            <a:ext cx="8280920" cy="385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источников информации: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Посткроссинг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[Электронный ресурс]. - Режим доступа: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Http://vladimir-trokhin.ru/uvletcheniya-i-vozrast/tchem-tolyko-ne-uvlekayutsya-lyudi-postkrossing.html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PostCrossing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[Электронный ресурс]. - Режим доступа: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https://www.postcrossing.com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свободный, требуется регистрация.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 Красносельского музея ювелирного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народно-прикладного искусства [Электронный ресурс]. - Режим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доступа: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kostromamuseum.ru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affiliate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krasnoselskij-muzej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o-filiale-krasnoe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Костромы[Электронный ресурс]. - Режим доступа: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https://wikiway.com/russia/kostroma/photo/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 Администрации  города Костромы[Электронный ресурс]: - Режим доступа: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http://www.gradkostroma.ru/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Сервис для создания открыток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NetPrint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[Электронный ресурс]: - Режим доступа: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http://www.netprint.ru/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свободный, требуется регистрация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Яндекс.Переводчик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[Электронный ресурс]: - Режим доступа: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https://translate.yandex.ru/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Иллюстрации из открытых источников Сети Интернет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5968" y="28572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Выводы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952" y="857233"/>
            <a:ext cx="7742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Работая над проектом, я узнал много нового о моем родном городе, узнал, как можно создать почтовую открытку, научился пользоваться сервисом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Яндекс.Переводчик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мои открытки дойдут до своих адресатов, еще несколько человек в мире узнают о нашем замечательном городе.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113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978" y="3075057"/>
            <a:ext cx="5832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man Old Style" panose="02050604050505020204" pitchFamily="18" charset="0"/>
                <a:ea typeface="Calibri" panose="020F0502020204030204" pitchFamily="34" charset="0"/>
              </a:rPr>
              <a:t>Спасибо за внимание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7134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s://pp.userapi.com/c847218/v847218362/1ad9b0/dYDEDpKzL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786611" cy="6226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Кострома – мой любимый город</a:t>
            </a:r>
            <a:endParaRPr lang="de-DE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232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77" y="520512"/>
            <a:ext cx="835824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pPr algn="ctr"/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Цель проекта.</a:t>
            </a:r>
            <a:endParaRPr lang="en-US" sz="24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endParaRPr lang="de-DE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Рассказать о моём городе 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разным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людям планеты.</a:t>
            </a:r>
            <a:endParaRPr lang="de-DE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indent="-514350" algn="ctr"/>
            <a:endParaRPr lang="en-US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Задачи проектной работы.</a:t>
            </a:r>
            <a:endParaRPr lang="de-DE" sz="24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 </a:t>
            </a:r>
            <a:endParaRPr lang="de-DE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Собрать информацию о Костроме как о столице древнего княжества, сырной, ювелирной столице.</a:t>
            </a:r>
            <a:endParaRPr lang="de-DE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Изучить принцип создания почтовой открытки.</a:t>
            </a:r>
            <a:endParaRPr lang="de-DE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Создать и изготовить открытки.</a:t>
            </a:r>
            <a:endParaRPr lang="de-DE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Распространить информацию о Костроме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с помощью </a:t>
            </a:r>
            <a:r>
              <a:rPr lang="ru-RU" sz="2400" dirty="0" err="1" smtClean="0">
                <a:latin typeface="Bookman Old Style" panose="02050604050505020204" pitchFamily="18" charset="0"/>
                <a:cs typeface="Times New Roman" pitchFamily="18" charset="0"/>
              </a:rPr>
              <a:t>посткроссинга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de-DE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79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Мой личный кабинет и работа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посткроссинга</a:t>
            </a:r>
            <a:endParaRPr lang="de-DE" sz="24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786347" cy="4071966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 w="12700" h="12700"/>
            <a:bevelB w="12700" h="152400"/>
            <a:extrusionClr>
              <a:schemeClr val="tx1"/>
            </a:extrusionClr>
          </a:sp3d>
        </p:spPr>
      </p:pic>
      <p:pic>
        <p:nvPicPr>
          <p:cNvPr id="8" name="Рисунок 7" descr="postcrossing_illustration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44" y="1428736"/>
            <a:ext cx="3929059" cy="36433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9520" y="2285992"/>
            <a:ext cx="1357323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2428868"/>
            <a:ext cx="121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Здесь была реклама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888323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Проект Кострома\Мой проект\моя 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4" y="233110"/>
            <a:ext cx="8001024" cy="50532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16" y="52863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Тереза из Германии</a:t>
            </a:r>
            <a:endParaRPr lang="de-DE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Люк из США</a:t>
            </a:r>
            <a:endParaRPr lang="de-DE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err="1" smtClean="0">
                <a:latin typeface="Bookman Old Style" panose="02050604050505020204" pitchFamily="18" charset="0"/>
                <a:cs typeface="Times New Roman" pitchFamily="18" charset="0"/>
              </a:rPr>
              <a:t>Юмико</a:t>
            </a:r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 из Японии</a:t>
            </a:r>
            <a:endParaRPr lang="de-DE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Антонина из Белоруссии</a:t>
            </a:r>
            <a:endParaRPr lang="de-DE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Анна из России, живёт в Китае</a:t>
            </a:r>
            <a:endParaRPr lang="de-DE" dirty="0" smtClean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48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51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Работа с сервисом </a:t>
            </a:r>
            <a:r>
              <a:rPr lang="en-US" sz="2800" b="1" dirty="0" err="1" smtClean="0"/>
              <a:t>NetPrint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71492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м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572008"/>
            <a:ext cx="3174546" cy="2160000"/>
          </a:xfrm>
          <a:prstGeom prst="rect">
            <a:avLst/>
          </a:prstGeom>
        </p:spPr>
      </p:pic>
      <p:pic>
        <p:nvPicPr>
          <p:cNvPr id="5" name="Рисунок 4" descr="С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0908"/>
            <a:ext cx="3182098" cy="2160000"/>
          </a:xfrm>
          <a:prstGeom prst="rect">
            <a:avLst/>
          </a:prstGeom>
        </p:spPr>
      </p:pic>
      <p:pic>
        <p:nvPicPr>
          <p:cNvPr id="6" name="Рисунок 5" descr="Кит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318433"/>
            <a:ext cx="3182098" cy="2160000"/>
          </a:xfrm>
          <a:prstGeom prst="rect">
            <a:avLst/>
          </a:prstGeom>
        </p:spPr>
      </p:pic>
      <p:pic>
        <p:nvPicPr>
          <p:cNvPr id="7" name="Рисунок 6" descr="Беларус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4572032"/>
            <a:ext cx="3182098" cy="2160000"/>
          </a:xfrm>
          <a:prstGeom prst="rect">
            <a:avLst/>
          </a:prstGeom>
        </p:spPr>
      </p:pic>
      <p:pic>
        <p:nvPicPr>
          <p:cNvPr id="8" name="Рисунок 7" descr="Япони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714356"/>
            <a:ext cx="5357850" cy="364554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60032" y="146626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Мои открытки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орусь_о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58" y="742137"/>
            <a:ext cx="3978951" cy="2700000"/>
          </a:xfrm>
          <a:prstGeom prst="rect">
            <a:avLst/>
          </a:prstGeom>
        </p:spPr>
      </p:pic>
      <p:pic>
        <p:nvPicPr>
          <p:cNvPr id="3" name="Рисунок 2" descr="Германия_об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4286" y="742137"/>
            <a:ext cx="3867570" cy="2700000"/>
          </a:xfrm>
          <a:prstGeom prst="rect">
            <a:avLst/>
          </a:prstGeom>
        </p:spPr>
      </p:pic>
      <p:pic>
        <p:nvPicPr>
          <p:cNvPr id="5" name="Рисунок 4" descr="Китай_об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58" y="3929066"/>
            <a:ext cx="3968341" cy="2700000"/>
          </a:xfrm>
          <a:prstGeom prst="rect">
            <a:avLst/>
          </a:prstGeom>
        </p:spPr>
      </p:pic>
      <p:pic>
        <p:nvPicPr>
          <p:cNvPr id="6" name="Рисунок 5" descr="Япония_об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6449" y="3929066"/>
            <a:ext cx="4041359" cy="2700000"/>
          </a:xfrm>
          <a:prstGeom prst="rect">
            <a:avLst/>
          </a:prstGeom>
        </p:spPr>
      </p:pic>
      <p:pic>
        <p:nvPicPr>
          <p:cNvPr id="4" name="Рисунок 3" descr="США_об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040560" cy="38270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4134" y="71414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Мои открытки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317_122339.jpg"/>
          <p:cNvPicPr>
            <a:picLocks noChangeAspect="1"/>
          </p:cNvPicPr>
          <p:nvPr/>
        </p:nvPicPr>
        <p:blipFill rotWithShape="1">
          <a:blip r:embed="rId2" cstate="print"/>
          <a:srcRect r="20912" b="59293"/>
          <a:stretch/>
        </p:blipFill>
        <p:spPr>
          <a:xfrm>
            <a:off x="936625" y="980728"/>
            <a:ext cx="744974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</TotalTime>
  <Words>196</Words>
  <Application>Microsoft Office PowerPoint</Application>
  <PresentationFormat>Экран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Bookman Old Style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87</cp:revision>
  <dcterms:created xsi:type="dcterms:W3CDTF">2016-03-20T17:18:54Z</dcterms:created>
  <dcterms:modified xsi:type="dcterms:W3CDTF">2019-03-28T11:33:15Z</dcterms:modified>
</cp:coreProperties>
</file>