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9" r:id="rId6"/>
    <p:sldId id="273" r:id="rId7"/>
    <p:sldId id="262" r:id="rId8"/>
    <p:sldId id="264" r:id="rId9"/>
    <p:sldId id="266" r:id="rId10"/>
    <p:sldId id="267" r:id="rId11"/>
    <p:sldId id="271" r:id="rId12"/>
    <p:sldId id="268" r:id="rId13"/>
    <p:sldId id="272" r:id="rId14"/>
    <p:sldId id="263" r:id="rId15"/>
    <p:sldId id="270" r:id="rId16"/>
    <p:sldId id="26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ACDB"/>
    <a:srgbClr val="7699D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-9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673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910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596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808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83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6213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0025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6811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54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493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248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1EA75-A79E-48CF-AE73-BDB72154C0BD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54CBC-453A-44C1-B5CA-3F32631E96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21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458" y="-1"/>
            <a:ext cx="10943771" cy="683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6544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9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/>
          <p:cNvSpPr/>
          <p:nvPr/>
        </p:nvSpPr>
        <p:spPr>
          <a:xfrm>
            <a:off x="9382595" y="5201587"/>
            <a:ext cx="2086127" cy="1543987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Блок-схема: узел 4"/>
          <p:cNvSpPr/>
          <p:nvPr/>
        </p:nvSpPr>
        <p:spPr>
          <a:xfrm>
            <a:off x="9743606" y="4197247"/>
            <a:ext cx="1364105" cy="122919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9945974" y="3402766"/>
            <a:ext cx="914399" cy="9593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10118361" y="3762531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10491866" y="3740046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159647">
            <a:off x="9920937" y="3911844"/>
            <a:ext cx="516564" cy="540198"/>
          </a:xfrm>
          <a:prstGeom prst="rect">
            <a:avLst/>
          </a:prstGeom>
        </p:spPr>
      </p:pic>
      <p:sp>
        <p:nvSpPr>
          <p:cNvPr id="14" name="Трапеция 13"/>
          <p:cNvSpPr/>
          <p:nvPr/>
        </p:nvSpPr>
        <p:spPr>
          <a:xfrm>
            <a:off x="10079637" y="2726571"/>
            <a:ext cx="637081" cy="77948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Объект 15"/>
          <p:cNvSpPr>
            <a:spLocks noGrp="1"/>
          </p:cNvSpPr>
          <p:nvPr>
            <p:ph idx="1"/>
          </p:nvPr>
        </p:nvSpPr>
        <p:spPr>
          <a:xfrm>
            <a:off x="838200" y="479685"/>
            <a:ext cx="9292654" cy="5697278"/>
          </a:xfrm>
        </p:spPr>
        <p:txBody>
          <a:bodyPr>
            <a:normAutofit/>
          </a:bodyPr>
          <a:lstStyle/>
          <a:p>
            <a:pPr>
              <a:spcAft>
                <a:spcPts val="765"/>
              </a:spcAft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Роз...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пере…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зданный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за…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нтриговать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по...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</a:t>
            </a:r>
            <a:endParaRPr lang="ru-RU" sz="4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об…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с…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гранный</a:t>
            </a:r>
            <a:endParaRPr lang="ru-RU" sz="4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небез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ru-RU" sz="4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звестный</a:t>
            </a:r>
            <a:endParaRPr lang="ru-RU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Блок-схема: узел 1"/>
          <p:cNvSpPr/>
          <p:nvPr/>
        </p:nvSpPr>
        <p:spPr>
          <a:xfrm>
            <a:off x="9382595" y="4575592"/>
            <a:ext cx="509665" cy="5096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Блок-схема: узел 11"/>
          <p:cNvSpPr/>
          <p:nvPr/>
        </p:nvSpPr>
        <p:spPr>
          <a:xfrm>
            <a:off x="10959057" y="4527030"/>
            <a:ext cx="509665" cy="5096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8043" y="4555256"/>
            <a:ext cx="476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Ы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983609" y="4440682"/>
            <a:ext cx="509665" cy="64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И</a:t>
            </a:r>
            <a:endParaRPr lang="ru-RU" sz="3600" b="1" dirty="0"/>
          </a:p>
        </p:txBody>
      </p:sp>
      <p:sp>
        <p:nvSpPr>
          <p:cNvPr id="8" name="Выноска-облако 7"/>
          <p:cNvSpPr/>
          <p:nvPr/>
        </p:nvSpPr>
        <p:spPr>
          <a:xfrm>
            <a:off x="5784927" y="492655"/>
            <a:ext cx="3958562" cy="3601233"/>
          </a:xfrm>
          <a:prstGeom prst="cloudCallout">
            <a:avLst>
              <a:gd name="adj1" fmla="val 63529"/>
              <a:gd name="adj2" fmla="val 2671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6589487" y="1016000"/>
            <a:ext cx="26619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Ы после приставок на согласную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640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9142" y="0"/>
            <a:ext cx="9693285" cy="6858000"/>
          </a:xfrm>
        </p:spPr>
      </p:pic>
    </p:spTree>
    <p:extLst>
      <p:ext uri="{BB962C8B-B14F-4D97-AF65-F5344CB8AC3E}">
        <p14:creationId xmlns:p14="http://schemas.microsoft.com/office/powerpoint/2010/main" xmlns="" val="381000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9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/>
          <p:cNvSpPr/>
          <p:nvPr/>
        </p:nvSpPr>
        <p:spPr>
          <a:xfrm>
            <a:off x="9382595" y="5201587"/>
            <a:ext cx="2086127" cy="1543987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Блок-схема: узел 4"/>
          <p:cNvSpPr/>
          <p:nvPr/>
        </p:nvSpPr>
        <p:spPr>
          <a:xfrm>
            <a:off x="9743606" y="4197247"/>
            <a:ext cx="1364105" cy="122919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9945974" y="3402766"/>
            <a:ext cx="914399" cy="9593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10118361" y="3762531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10491866" y="3740046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159647">
            <a:off x="9920937" y="3911844"/>
            <a:ext cx="516564" cy="540198"/>
          </a:xfrm>
          <a:prstGeom prst="rect">
            <a:avLst/>
          </a:prstGeom>
        </p:spPr>
      </p:pic>
      <p:sp>
        <p:nvSpPr>
          <p:cNvPr id="14" name="Трапеция 13"/>
          <p:cNvSpPr/>
          <p:nvPr/>
        </p:nvSpPr>
        <p:spPr>
          <a:xfrm>
            <a:off x="10079637" y="2726571"/>
            <a:ext cx="637081" cy="77948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Объект 15"/>
          <p:cNvSpPr>
            <a:spLocks noGrp="1"/>
          </p:cNvSpPr>
          <p:nvPr>
            <p:ph idx="1"/>
          </p:nvPr>
        </p:nvSpPr>
        <p:spPr>
          <a:xfrm>
            <a:off x="838200" y="479685"/>
            <a:ext cx="5082915" cy="474167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765"/>
              </a:spcAft>
            </a:pP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Дезинфекция</a:t>
            </a:r>
            <a:endParaRPr lang="ru-RU" sz="40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r>
              <a:rPr lang="ru-RU" sz="4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Суперинтересный</a:t>
            </a:r>
          </a:p>
          <a:p>
            <a:pPr>
              <a:spcAft>
                <a:spcPts val="765"/>
              </a:spcAft>
            </a:pPr>
            <a:r>
              <a:rPr lang="ru-RU" sz="4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Контригра</a:t>
            </a:r>
          </a:p>
          <a:p>
            <a:pPr>
              <a:spcAft>
                <a:spcPts val="765"/>
              </a:spcAft>
            </a:pPr>
            <a:r>
              <a:rPr lang="ru-RU" sz="4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Межигровой</a:t>
            </a:r>
            <a:endParaRPr lang="ru-RU" sz="40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r>
              <a:rPr lang="ru-RU" sz="4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Сверхинтересный</a:t>
            </a:r>
          </a:p>
          <a:p>
            <a:pPr>
              <a:spcAft>
                <a:spcPts val="765"/>
              </a:spcAft>
            </a:pPr>
            <a:endParaRPr lang="ru-RU" sz="40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r>
              <a:rPr lang="ru-RU" sz="4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Взимать </a:t>
            </a:r>
            <a:endParaRPr lang="ru-RU" sz="40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765"/>
              </a:spcAft>
              <a:buNone/>
            </a:pPr>
            <a:endParaRPr lang="ru-RU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65"/>
              </a:spcAft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Блок-схема: узел 1"/>
          <p:cNvSpPr/>
          <p:nvPr/>
        </p:nvSpPr>
        <p:spPr>
          <a:xfrm>
            <a:off x="9382595" y="4575592"/>
            <a:ext cx="509665" cy="5096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Блок-схема: узел 11"/>
          <p:cNvSpPr/>
          <p:nvPr/>
        </p:nvSpPr>
        <p:spPr>
          <a:xfrm>
            <a:off x="10959057" y="4527030"/>
            <a:ext cx="509665" cy="5096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58043" y="4555256"/>
            <a:ext cx="476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prstClr val="black"/>
                </a:solidFill>
              </a:rPr>
              <a:t>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83609" y="4440682"/>
            <a:ext cx="509665" cy="64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prstClr val="black"/>
                </a:solidFill>
              </a:rPr>
              <a:t>И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159647">
            <a:off x="9913443" y="3916061"/>
            <a:ext cx="516564" cy="540198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159647">
            <a:off x="9896885" y="3895060"/>
            <a:ext cx="534950" cy="559425"/>
          </a:xfrm>
          <a:prstGeom prst="rect">
            <a:avLst/>
          </a:prstGeom>
        </p:spPr>
      </p:pic>
      <p:sp>
        <p:nvSpPr>
          <p:cNvPr id="8" name="Выноска-облако 7"/>
          <p:cNvSpPr/>
          <p:nvPr/>
        </p:nvSpPr>
        <p:spPr>
          <a:xfrm>
            <a:off x="5833648" y="19748"/>
            <a:ext cx="3303265" cy="3290938"/>
          </a:xfrm>
          <a:prstGeom prst="cloudCallout">
            <a:avLst>
              <a:gd name="adj1" fmla="val 84168"/>
              <a:gd name="adj2" fmla="val 4854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6348743" y="740229"/>
            <a:ext cx="25920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Какие это приставки?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38515" y="0"/>
            <a:ext cx="8679543" cy="6676572"/>
          </a:xfrm>
        </p:spPr>
      </p:pic>
    </p:spTree>
    <p:extLst>
      <p:ext uri="{BB962C8B-B14F-4D97-AF65-F5344CB8AC3E}">
        <p14:creationId xmlns:p14="http://schemas.microsoft.com/office/powerpoint/2010/main" xmlns="" val="110457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узел 2"/>
          <p:cNvSpPr/>
          <p:nvPr/>
        </p:nvSpPr>
        <p:spPr>
          <a:xfrm>
            <a:off x="3949908" y="4302177"/>
            <a:ext cx="3275349" cy="244339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4572000" y="2698231"/>
            <a:ext cx="2031167" cy="1753848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4961746" y="1487774"/>
            <a:ext cx="1379094" cy="146154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Трапеция 5"/>
          <p:cNvSpPr/>
          <p:nvPr/>
        </p:nvSpPr>
        <p:spPr>
          <a:xfrm>
            <a:off x="5149122" y="663316"/>
            <a:ext cx="1004342" cy="1113020"/>
          </a:xfrm>
          <a:prstGeom prst="trapezoi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/>
          <p:cNvSpPr/>
          <p:nvPr/>
        </p:nvSpPr>
        <p:spPr>
          <a:xfrm>
            <a:off x="3949909" y="3106712"/>
            <a:ext cx="914400" cy="106430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3949909" y="3116081"/>
            <a:ext cx="914400" cy="1064302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6310858" y="3028950"/>
            <a:ext cx="914400" cy="1064302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5542614" y="3158239"/>
            <a:ext cx="191123" cy="316667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5533247" y="3536740"/>
            <a:ext cx="191123" cy="316667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5533246" y="3903998"/>
            <a:ext cx="191123" cy="316667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881518" y="3008717"/>
            <a:ext cx="9668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/>
              <a:t>Ы</a:t>
            </a:r>
            <a:endParaRPr lang="ru-RU" sz="8000" dirty="0"/>
          </a:p>
        </p:txBody>
      </p:sp>
      <p:sp>
        <p:nvSpPr>
          <p:cNvPr id="15" name="TextBox 14"/>
          <p:cNvSpPr txBox="1"/>
          <p:nvPr/>
        </p:nvSpPr>
        <p:spPr>
          <a:xfrm>
            <a:off x="6356763" y="2902471"/>
            <a:ext cx="6295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И</a:t>
            </a:r>
            <a:endParaRPr lang="ru-RU" sz="8800" dirty="0"/>
          </a:p>
        </p:txBody>
      </p:sp>
      <p:sp>
        <p:nvSpPr>
          <p:cNvPr id="21" name="Овальная выноска 20"/>
          <p:cNvSpPr/>
          <p:nvPr/>
        </p:nvSpPr>
        <p:spPr>
          <a:xfrm>
            <a:off x="7405140" y="226257"/>
            <a:ext cx="4062335" cy="2239155"/>
          </a:xfrm>
          <a:prstGeom prst="wedgeEllipseCallout">
            <a:avLst>
              <a:gd name="adj1" fmla="val -61767"/>
              <a:gd name="adj2" fmla="val 718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983196" y="610611"/>
            <a:ext cx="3679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65"/>
              </a:spcAft>
            </a:pPr>
            <a:r>
              <a:rPr lang="ru-RU" sz="3600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иноязычных приставок</a:t>
            </a:r>
            <a:endParaRPr lang="ru-RU" sz="3600" b="1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Овальная выноска 22"/>
          <p:cNvSpPr/>
          <p:nvPr/>
        </p:nvSpPr>
        <p:spPr>
          <a:xfrm>
            <a:off x="7615003" y="2832903"/>
            <a:ext cx="4153216" cy="1890634"/>
          </a:xfrm>
          <a:prstGeom prst="wedgeEllipseCallout">
            <a:avLst>
              <a:gd name="adj1" fmla="val -60703"/>
              <a:gd name="adj2" fmla="val -243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387930" y="2976244"/>
            <a:ext cx="36885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приставок меж- и сверх-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вальная выноска 1"/>
          <p:cNvSpPr/>
          <p:nvPr/>
        </p:nvSpPr>
        <p:spPr>
          <a:xfrm>
            <a:off x="7983196" y="5191503"/>
            <a:ext cx="3886974" cy="1402122"/>
          </a:xfrm>
          <a:prstGeom prst="wedgeEllipseCallout">
            <a:avLst>
              <a:gd name="adj1" fmla="val -72737"/>
              <a:gd name="adj2" fmla="val -1293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8440185" y="5292399"/>
            <a:ext cx="27651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Исключение: взимать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ьная выноска 16"/>
          <p:cNvSpPr/>
          <p:nvPr/>
        </p:nvSpPr>
        <p:spPr>
          <a:xfrm>
            <a:off x="120767" y="730571"/>
            <a:ext cx="3296991" cy="4855336"/>
          </a:xfrm>
          <a:prstGeom prst="wedgeEllipseCallout">
            <a:avLst>
              <a:gd name="adj1" fmla="val 65808"/>
              <a:gd name="adj2" fmla="val 87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20946" y="1345834"/>
            <a:ext cx="24717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русских приставок на согласную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Блок-схема: узел 18"/>
          <p:cNvSpPr/>
          <p:nvPr/>
        </p:nvSpPr>
        <p:spPr>
          <a:xfrm>
            <a:off x="5280338" y="2125014"/>
            <a:ext cx="252908" cy="23992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/>
          <p:cNvSpPr/>
          <p:nvPr/>
        </p:nvSpPr>
        <p:spPr>
          <a:xfrm>
            <a:off x="5851838" y="2113962"/>
            <a:ext cx="252908" cy="23992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7743" r="24124" b="8201"/>
          <a:stretch/>
        </p:blipFill>
        <p:spPr>
          <a:xfrm rot="1691188">
            <a:off x="5011619" y="2388619"/>
            <a:ext cx="646823" cy="628850"/>
          </a:xfrm>
          <a:prstGeom prst="rect">
            <a:avLst/>
          </a:prstGeom>
        </p:spPr>
      </p:pic>
      <p:sp>
        <p:nvSpPr>
          <p:cNvPr id="27" name="Арка 26"/>
          <p:cNvSpPr/>
          <p:nvPr/>
        </p:nvSpPr>
        <p:spPr>
          <a:xfrm flipV="1">
            <a:off x="5573532" y="2645974"/>
            <a:ext cx="155522" cy="226728"/>
          </a:xfrm>
          <a:prstGeom prst="blockArc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458" y="4656838"/>
            <a:ext cx="1656312" cy="156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132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7840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7730" y="201957"/>
            <a:ext cx="11642501" cy="655504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5781" y="2967335"/>
            <a:ext cx="1170044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СПАСИБО ЗА РАБОТУ!</a:t>
            </a:r>
            <a:endParaRPr lang="ru-RU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512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05" y="463640"/>
            <a:ext cx="12131895" cy="60659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54568" y="1120462"/>
            <a:ext cx="835838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65"/>
              </a:spcAft>
            </a:pPr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Светит со…</a:t>
            </a:r>
            <a:r>
              <a:rPr lang="ru-RU" sz="32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нце</a:t>
            </a:r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 его лучи </a:t>
            </a:r>
            <a:r>
              <a:rPr lang="ru-RU" sz="32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</a:t>
            </a:r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ru-RU" sz="32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щают</a:t>
            </a:r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з…снеженные п...ля и кусты возле  леса. Сне… </a:t>
            </a:r>
            <a:r>
              <a:rPr lang="ru-RU" sz="32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расст</a:t>
            </a:r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…лается   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ru-RU" sz="32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слепительным</a:t>
            </a:r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к…</a:t>
            </a:r>
            <a:r>
              <a:rPr lang="ru-RU" sz="32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вром</a:t>
            </a:r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Я </a:t>
            </a:r>
            <a:r>
              <a:rPr lang="ru-RU" sz="32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предл</a:t>
            </a:r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…жил ребятам …делать снеговика из первого снега. Нам осталось под…</a:t>
            </a:r>
            <a:r>
              <a:rPr lang="ru-RU" sz="32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скать</a:t>
            </a:r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место, где мы его п…ставим.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18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05" y="463640"/>
            <a:ext cx="12131895" cy="60659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54568" y="1120462"/>
            <a:ext cx="835838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65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Светит 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нце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 его лучи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свещают з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снеженные п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ля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кусты возле  леса. Сне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расст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лается  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слепительным к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вром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Я 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предл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жил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ребятам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делать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снеговика из первого снега. Нам осталось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скать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место, где мы его 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ставим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795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4538" y="17488"/>
            <a:ext cx="10867869" cy="67924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6649" y="5216577"/>
            <a:ext cx="96836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Ы-И после приставок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52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1716">
              <a:srgbClr val="C1D9C5"/>
            </a:gs>
            <a:gs pos="0">
              <a:srgbClr val="FFFF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95482" y="2150772"/>
            <a:ext cx="51901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/>
              <a:t>Подыскать</a:t>
            </a:r>
            <a:endParaRPr lang="ru-RU" sz="6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00766" y="631065"/>
            <a:ext cx="32454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искать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8448541" y="755905"/>
            <a:ext cx="33356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ищет</a:t>
            </a:r>
            <a:endParaRPr lang="ru-RU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1403797" y="4958366"/>
            <a:ext cx="57182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поискать</a:t>
            </a:r>
            <a:endParaRPr lang="ru-RU" sz="6600" dirty="0"/>
          </a:p>
        </p:txBody>
      </p:sp>
      <p:sp>
        <p:nvSpPr>
          <p:cNvPr id="6" name="TextBox 5"/>
          <p:cNvSpPr txBox="1"/>
          <p:nvPr/>
        </p:nvSpPr>
        <p:spPr>
          <a:xfrm>
            <a:off x="6295869" y="4958366"/>
            <a:ext cx="48637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выискивать</a:t>
            </a:r>
            <a:endParaRPr lang="ru-RU" sz="6600" dirty="0"/>
          </a:p>
        </p:txBody>
      </p:sp>
      <p:sp>
        <p:nvSpPr>
          <p:cNvPr id="7" name="Блок-схема: узел 6"/>
          <p:cNvSpPr/>
          <p:nvPr/>
        </p:nvSpPr>
        <p:spPr>
          <a:xfrm>
            <a:off x="764499" y="3438659"/>
            <a:ext cx="1978701" cy="1837879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689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9093" y="2581846"/>
            <a:ext cx="51901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Играть </a:t>
            </a:r>
            <a:endParaRPr lang="ru-RU" sz="6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5577" y="631065"/>
            <a:ext cx="40106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подыграть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7576457" y="755905"/>
            <a:ext cx="42077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заигрывать</a:t>
            </a:r>
            <a:endParaRPr lang="ru-RU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1403797" y="4958366"/>
            <a:ext cx="57182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разыгрывать</a:t>
            </a:r>
            <a:endParaRPr lang="ru-RU" sz="6600" dirty="0"/>
          </a:p>
        </p:txBody>
      </p:sp>
      <p:sp>
        <p:nvSpPr>
          <p:cNvPr id="6" name="TextBox 5"/>
          <p:cNvSpPr txBox="1"/>
          <p:nvPr/>
        </p:nvSpPr>
        <p:spPr>
          <a:xfrm>
            <a:off x="6295869" y="4958366"/>
            <a:ext cx="48637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выигрывать</a:t>
            </a:r>
            <a:endParaRPr lang="ru-RU" sz="6600" dirty="0"/>
          </a:p>
        </p:txBody>
      </p:sp>
      <p:sp>
        <p:nvSpPr>
          <p:cNvPr id="7" name="Блок-схема: узел 6"/>
          <p:cNvSpPr/>
          <p:nvPr/>
        </p:nvSpPr>
        <p:spPr>
          <a:xfrm>
            <a:off x="764499" y="3438659"/>
            <a:ext cx="1978701" cy="1837879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1121691" y="2293905"/>
            <a:ext cx="1244183" cy="1364105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689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535" y="0"/>
            <a:ext cx="11092721" cy="6863621"/>
          </a:xfrm>
          <a:prstGeom prst="rect">
            <a:avLst/>
          </a:prstGeom>
        </p:spPr>
      </p:pic>
      <p:sp>
        <p:nvSpPr>
          <p:cNvPr id="4" name="Блок-схема: узел 3"/>
          <p:cNvSpPr/>
          <p:nvPr/>
        </p:nvSpPr>
        <p:spPr>
          <a:xfrm>
            <a:off x="9608695" y="5201587"/>
            <a:ext cx="1633929" cy="1543987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9743606" y="4197247"/>
            <a:ext cx="1364105" cy="122919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9945974" y="3402766"/>
            <a:ext cx="914399" cy="9593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10118361" y="3762531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10491866" y="3740046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159647">
            <a:off x="9920937" y="3911844"/>
            <a:ext cx="516564" cy="54019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159647">
            <a:off x="9913142" y="3914942"/>
            <a:ext cx="514042" cy="537561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159647">
            <a:off x="9916266" y="3914682"/>
            <a:ext cx="514042" cy="53756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489166" y="514196"/>
            <a:ext cx="9418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Ы-И после приставок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81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9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/>
          <p:cNvSpPr/>
          <p:nvPr/>
        </p:nvSpPr>
        <p:spPr>
          <a:xfrm>
            <a:off x="9608695" y="5201587"/>
            <a:ext cx="1633929" cy="1543987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Блок-схема: узел 4"/>
          <p:cNvSpPr/>
          <p:nvPr/>
        </p:nvSpPr>
        <p:spPr>
          <a:xfrm>
            <a:off x="9743606" y="4197247"/>
            <a:ext cx="1364105" cy="122919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9945974" y="3402766"/>
            <a:ext cx="914399" cy="9593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10118361" y="3762531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10491866" y="3740046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159647">
            <a:off x="9920937" y="3911844"/>
            <a:ext cx="516564" cy="540198"/>
          </a:xfrm>
          <a:prstGeom prst="rect">
            <a:avLst/>
          </a:prstGeom>
        </p:spPr>
      </p:pic>
      <p:sp>
        <p:nvSpPr>
          <p:cNvPr id="14" name="Трапеция 13"/>
          <p:cNvSpPr/>
          <p:nvPr/>
        </p:nvSpPr>
        <p:spPr>
          <a:xfrm>
            <a:off x="10079637" y="2726571"/>
            <a:ext cx="637081" cy="77948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бъект 15"/>
          <p:cNvSpPr>
            <a:spLocks noGrp="1"/>
          </p:cNvSpPr>
          <p:nvPr>
            <p:ph idx="1"/>
          </p:nvPr>
        </p:nvSpPr>
        <p:spPr>
          <a:xfrm>
            <a:off x="838200" y="479685"/>
            <a:ext cx="9292654" cy="569727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Человек, который занимается розыском пропавших людей или вещей – …</a:t>
            </a:r>
          </a:p>
          <a:p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Проводить осмотр, чтобы найти что- либо – …</a:t>
            </a:r>
          </a:p>
          <a:p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Подшутить над кем-то – …</a:t>
            </a:r>
          </a:p>
          <a:p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Находящийся непосредственно перед кем-либо или чем- либо - …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68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9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/>
          <p:cNvSpPr/>
          <p:nvPr/>
        </p:nvSpPr>
        <p:spPr>
          <a:xfrm>
            <a:off x="9382595" y="5201587"/>
            <a:ext cx="2086127" cy="1543987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Блок-схема: узел 4"/>
          <p:cNvSpPr/>
          <p:nvPr/>
        </p:nvSpPr>
        <p:spPr>
          <a:xfrm>
            <a:off x="9743606" y="4197247"/>
            <a:ext cx="1364105" cy="122919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9945974" y="3402766"/>
            <a:ext cx="914399" cy="9593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10118361" y="3762531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10491866" y="3740046"/>
            <a:ext cx="104931" cy="1199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6159647">
            <a:off x="9920937" y="3911844"/>
            <a:ext cx="516564" cy="540198"/>
          </a:xfrm>
          <a:prstGeom prst="rect">
            <a:avLst/>
          </a:prstGeom>
        </p:spPr>
      </p:pic>
      <p:sp>
        <p:nvSpPr>
          <p:cNvPr id="14" name="Трапеция 13"/>
          <p:cNvSpPr/>
          <p:nvPr/>
        </p:nvSpPr>
        <p:spPr>
          <a:xfrm>
            <a:off x="10079637" y="2726571"/>
            <a:ext cx="637081" cy="77948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Объект 15"/>
          <p:cNvSpPr>
            <a:spLocks noGrp="1"/>
          </p:cNvSpPr>
          <p:nvPr>
            <p:ph idx="1"/>
          </p:nvPr>
        </p:nvSpPr>
        <p:spPr>
          <a:xfrm>
            <a:off x="838200" y="479685"/>
            <a:ext cx="9292654" cy="569727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Человек, который занимается розыском пропавших людей или вещей – С</a:t>
            </a:r>
            <a:r>
              <a:rPr lang="ru-RU" sz="4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ЩИК</a:t>
            </a:r>
          </a:p>
          <a:p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Проводить осмотр, чтобы найти что- либо – ОБ</a:t>
            </a:r>
            <a:r>
              <a:rPr lang="ru-RU" sz="4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СКАТЬ</a:t>
            </a:r>
          </a:p>
          <a:p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Подшутить над кем-то – РАЗ</a:t>
            </a:r>
            <a:r>
              <a:rPr lang="ru-RU" sz="4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ГРАТЬ</a:t>
            </a:r>
          </a:p>
          <a:p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Находящийся непосредственно перед кем-либо или чем- либо - ПРЕД</a:t>
            </a:r>
            <a:r>
              <a:rPr lang="ru-RU" sz="4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ДУЩИЙ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Блок-схема: узел 1"/>
          <p:cNvSpPr/>
          <p:nvPr/>
        </p:nvSpPr>
        <p:spPr>
          <a:xfrm>
            <a:off x="9382595" y="4575592"/>
            <a:ext cx="509665" cy="5096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10959057" y="4527030"/>
            <a:ext cx="509665" cy="50966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067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229</Words>
  <Application>Microsoft Office PowerPoint</Application>
  <PresentationFormat>Произвольный</PresentationFormat>
  <Paragraphs>49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Irbis</dc:creator>
  <cp:lastModifiedBy>Irbis</cp:lastModifiedBy>
  <cp:revision>43</cp:revision>
  <dcterms:created xsi:type="dcterms:W3CDTF">2017-12-06T14:05:50Z</dcterms:created>
  <dcterms:modified xsi:type="dcterms:W3CDTF">2017-12-11T11:54:11Z</dcterms:modified>
</cp:coreProperties>
</file>