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/>
        <a:cs typeface="SimSun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/>
        <a:cs typeface="SimSun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/>
        <a:cs typeface="SimSun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/>
        <a:cs typeface="SimSun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/>
        <a:cs typeface="SimSun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/>
        <a:cs typeface="SimSun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/>
        <a:cs typeface="SimSun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/>
        <a:cs typeface="SimSun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/>
        <a:cs typeface="SimSu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68775" y="0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F35263-B534-45BC-9DBF-09D544BCAAFB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6600" y="5511800"/>
            <a:ext cx="5886450" cy="4511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138"/>
            <a:ext cx="3189288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8775" y="10879138"/>
            <a:ext cx="3187700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961292-C887-4D40-A90E-46A5C8C75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Placeholder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3CD0-C210-40E4-B4FE-1AC22BD92C6B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7E79-B0E1-42BE-80F1-314080DA8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8F33-4973-4201-B53A-0CE8965C6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1AC4-40F6-429A-A2DD-82EF417BCFDD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0DE1-E370-475F-A58F-3383E9FFB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6595-42A0-4587-A017-10B798859C6A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6E3-0C76-4381-9044-570CB8238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42ED-BF8E-4616-B396-F4498DBF42F5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0AC0-747A-4655-9F57-8EAC8832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4F8BF-879F-44B2-A78D-240ACC291CA6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D1-C8D5-47B0-A489-4412A595B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6265-3440-4817-AE19-5DEBFB99257E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EEB75-9C1C-42AA-B8B1-81C2C61B3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55D6-AD74-4E30-AC9F-E8184322FB26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29CE-B00F-45B1-9C89-8B24CFCB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702A-6073-49F2-A96D-AEC780A6AEAC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E88B-C5DC-4633-8699-3B72C576A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AB17-BF09-4BE8-9568-57896FE3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F7C11-8C9B-4FA0-9778-9DC5DE2718E1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BAA6-1FA9-4439-B85E-351EFF48F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 bwMode="auto"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 bwMode="auto"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255F12-E626-4F28-BA95-B2A5BE78AAB2}" type="datetimeFigureOut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92C5AB-9505-4AD6-8D9F-8EDAAACBD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58" r:id="rId9"/>
    <p:sldLayoutId id="2147483662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SimSu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SimSu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SimSu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SimSu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SimSun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SimSu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SimSu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SimSu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SimSu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SimSu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7185"/>
            <a:ext cx="9144000" cy="190627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Проект: “Персонажи волшебных сказок, кто они?”</a:t>
            </a:r>
            <a:br>
              <a:rPr lang="ru-RU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</a:br>
            <a:r>
              <a:rPr lang="ru-RU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+mj-cs"/>
              </a:rPr>
              <a:t/>
            </a:r>
            <a:br>
              <a:rPr lang="ru-RU" sz="32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+mj-cs"/>
              </a:rPr>
            </a:br>
            <a:r>
              <a:rPr lang="ru-RU" sz="2800" dirty="0">
                <a:cs typeface="+mj-cs"/>
              </a:rPr>
              <a:t/>
            </a:r>
            <a:br>
              <a:rPr lang="ru-RU" sz="2800" dirty="0">
                <a:cs typeface="+mj-cs"/>
              </a:rPr>
            </a:b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Выполнила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/>
            </a:r>
            <a:b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</a:b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 ученица 4 «В» класса МБОУ средней образовательной школы № 62,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/>
            </a:r>
            <a:b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</a:br>
            <a:r>
              <a:rPr lang="ru-RU" sz="2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Корнишина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  <a:sym typeface="+mn-ea"/>
              </a:rPr>
              <a:t> Кристина.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/>
            </a:r>
            <a:b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</a:b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Проверил: учитель Булашова Л.П. </a:t>
            </a:r>
            <a:endParaRPr lang="ru-RU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27063" y="4940300"/>
            <a:ext cx="10948987" cy="9810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Конёк - Горбунок.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Он один из самых любимых героев сказки П. Ершова. Конёк представлен нам маленьким, но с большими ушами. Он очень мудрый и добрый. Он верный друг и помощник, “на земле и под землёй он товарищ будет твой”. Конёк знает все наперёд и ограждает своего друга от бед. Его образ - это доказательство того, что маленькое сердце может таить большую любовь. Это пример настоящего друга. Не обязательно быть крсивым и большим, чтобы делать добро и быть любимым.</a:t>
            </a:r>
          </a:p>
        </p:txBody>
      </p:sp>
      <p:pic>
        <p:nvPicPr>
          <p:cNvPr id="24579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23050" y="1409700"/>
            <a:ext cx="5384800" cy="4038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Змей - Горыныч.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Это яркий представитель злого начала в сказках и былинах. Это крылатый, многоголовый, огнедышащий змей. Он отрицательный герой во многих сказках. Он ассоциируется с огнём, разрушением, страхом, горем людей. Горыныч разрушает крепости, города, уничтожает всё живое, крадёт девиц. Он могущественный, сильный, безжалостный. Не смотря на это, в сказке обязательно появляется герой, который побеждает его. Это и есть олицетворение победы добра над злом.  </a:t>
            </a:r>
          </a:p>
          <a:p>
            <a:pPr marL="0" indent="0" eaLnBrk="1" hangingPunct="1">
              <a:buFontTx/>
              <a:buNone/>
            </a:pPr>
            <a:endParaRPr lang="ru-RU" altLang="en-US" sz="2000" smtClean="0"/>
          </a:p>
        </p:txBody>
      </p:sp>
      <p:pic>
        <p:nvPicPr>
          <p:cNvPr id="25603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97600" y="1174750"/>
            <a:ext cx="5822950" cy="41084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111252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“Сказка - ложь, да в ней намёк! Добрым моладцам урок!”</a:t>
            </a:r>
          </a:p>
        </p:txBody>
      </p:sp>
      <p:sp>
        <p:nvSpPr>
          <p:cNvPr id="26626" name="Content Placeholder 4"/>
          <p:cNvSpPr>
            <a:spLocks noGrp="1"/>
          </p:cNvSpPr>
          <p:nvPr>
            <p:ph idx="1"/>
          </p:nvPr>
        </p:nvSpPr>
        <p:spPr>
          <a:xfrm>
            <a:off x="609600" y="1303338"/>
            <a:ext cx="10972800" cy="53657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Чтобы разгадать этот намёк, надо потрудиться - почувствовать всей душой. Надо прожить сказочную историю вместе с героями сказки.  </a:t>
            </a:r>
          </a:p>
        </p:txBody>
      </p:sp>
      <p:pic>
        <p:nvPicPr>
          <p:cNvPr id="26627" name="Content Placeholder 5"/>
          <p:cNvPicPr>
            <a:picLocks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03600" y="2432050"/>
            <a:ext cx="5384800" cy="38925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Вывод.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7265"/>
            <a:ext cx="10972800" cy="56927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en-US" sz="2000">
                <a:cs typeface="+mn-cs"/>
                <a:sym typeface="+mn-ea"/>
              </a:rPr>
              <a:t>Главные образы в сказке всегда противоположны (антогонисты). Один воплащает добро, человеколюбие, честность, доблесть; другой - злые силы. Считаю, что в этом и есть суть сказки, она учит нас жизни через героев. 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Учит отличать хорошее от плохого, добро от зла, смекалку от глупости.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Помогает развивать фантазию. Ведь есть сказки без картинок и нам приходится самим придумывать образы героев, природу, которая их окружаит, их жилище....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Сказки учат не отчаиваться в трудные минуты, а преодолеват трудности.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Учат проявлять смекалку.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Учат слушаться родителей. Если бы все дети жили бы в послушании, то многих неприятностей можно было бы избежать.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Сказки учат не судить по внешнему виду, а быть преданным в дружбе, любви. 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Учат тому, как важно иметь друзей и быть вежливым, добрым.</a:t>
            </a:r>
            <a:endParaRPr lang="ru-RU" altLang="en-US" sz="2000">
              <a:cs typeface="+mn-cs"/>
            </a:endParaRPr>
          </a:p>
          <a:p>
            <a:pPr eaLnBrk="1" hangingPunct="1">
              <a:buFont typeface="Wingdings" panose="05000000000000000000" charset="0"/>
              <a:buChar char="v"/>
              <a:defRPr/>
            </a:pPr>
            <a:r>
              <a:rPr lang="ru-RU" altLang="en-US" sz="2000">
                <a:cs typeface="+mn-cs"/>
                <a:sym typeface="+mn-ea"/>
              </a:rPr>
              <a:t>Сказки учат любить Родину.</a:t>
            </a:r>
            <a:endParaRPr lang="ru-RU" altLang="en-US" sz="2000"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  <a:sym typeface="+mn-ea"/>
              </a:rPr>
              <a:t>Читайте сказки, рассказывайте их друзьям, придумывайте новые сюжеты, играйте в сказки, иллюстрируйте сказки. </a:t>
            </a: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altLang="en-US" sz="2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  <a:sym typeface="+mn-ea"/>
              </a:rPr>
              <a:t>Дарите себе и своим близким хорошее настроение!!!</a:t>
            </a: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7010"/>
            <a:ext cx="10972800" cy="9480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СПАСИБО ЗА ВНИМАНИЕ.</a:t>
            </a:r>
          </a:p>
        </p:txBody>
      </p:sp>
      <p:pic>
        <p:nvPicPr>
          <p:cNvPr id="2867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898525"/>
            <a:ext cx="2168525" cy="2155825"/>
          </a:xfrm>
        </p:spPr>
      </p:pic>
      <p:pic>
        <p:nvPicPr>
          <p:cNvPr id="2867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3627438"/>
            <a:ext cx="603408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363" y="3621088"/>
            <a:ext cx="404018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Рисунок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9075" y="769938"/>
            <a:ext cx="28321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Рисунок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1825" y="511175"/>
            <a:ext cx="30543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1" descr="Рисунок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2113" y="501650"/>
            <a:ext cx="232251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en-US" smtClean="0"/>
              <a:t>Описание работы.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74065"/>
            <a:ext cx="11339195" cy="590296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Цели проекта: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>
                <a:cs typeface="+mn-cs"/>
              </a:rPr>
              <a:t>1. </a:t>
            </a:r>
            <a:r>
              <a:rPr lang="ru-RU" altLang="en-US" sz="2400">
                <a:cs typeface="+mn-cs"/>
              </a:rPr>
              <a:t>Показать разнообразие героев сказок, их характеров, поступков;</a:t>
            </a:r>
            <a:endParaRPr lang="en-US" sz="240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>
                <a:cs typeface="+mn-cs"/>
              </a:rPr>
              <a:t>2. </a:t>
            </a:r>
            <a:r>
              <a:rPr lang="ru-RU" altLang="en-US" sz="2400">
                <a:cs typeface="+mn-cs"/>
              </a:rPr>
              <a:t>Показать воспитательное значение влияния сказок и их героев на детей.</a:t>
            </a:r>
            <a:r>
              <a:rPr lang="en-US" sz="2400">
                <a:cs typeface="+mn-cs"/>
              </a:rPr>
              <a:t>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Форма работы: </a:t>
            </a:r>
            <a:r>
              <a:rPr lang="en-US" sz="2400">
                <a:cs typeface="+mn-cs"/>
              </a:rPr>
              <a:t>индивидуальная.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Этапы работы: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>
                <a:cs typeface="+mn-cs"/>
              </a:rPr>
              <a:t>Поиск информации по теме;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altLang="en-US" sz="2400">
                <a:cs typeface="+mn-cs"/>
              </a:rPr>
              <a:t>С</a:t>
            </a:r>
            <a:r>
              <a:rPr lang="en-US" sz="2400">
                <a:cs typeface="+mn-cs"/>
              </a:rPr>
              <a:t>оставление плана работы;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altLang="en-US" sz="2400">
                <a:cs typeface="+mn-cs"/>
              </a:rPr>
              <a:t>О</a:t>
            </a:r>
            <a:r>
              <a:rPr lang="en-US" sz="2400">
                <a:cs typeface="+mn-cs"/>
              </a:rPr>
              <a:t>формление работы.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Мои обязанности по проекту:</a:t>
            </a:r>
            <a:r>
              <a:rPr lang="en-US" sz="2400">
                <a:cs typeface="+mn-cs"/>
              </a:rPr>
              <a:t> я должна напечатать текст на компьютере и подобрать картинки, для наглядности моего проекта.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Сроки работы:</a:t>
            </a:r>
            <a:r>
              <a:rPr lang="en-US" sz="2400">
                <a:cs typeface="+mn-cs"/>
              </a:rPr>
              <a:t> одна неделя.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Способы оформления: </a:t>
            </a:r>
            <a:r>
              <a:rPr lang="en-US" sz="2400">
                <a:cs typeface="+mn-cs"/>
              </a:rPr>
              <a:t> </a:t>
            </a:r>
            <a:r>
              <a:rPr lang="ru-RU" altLang="en-US" sz="2400">
                <a:cs typeface="+mn-cs"/>
              </a:rPr>
              <a:t>презентация, </a:t>
            </a:r>
            <a:r>
              <a:rPr lang="en-US" sz="2400">
                <a:cs typeface="+mn-cs"/>
              </a:rPr>
              <a:t>доклад.</a:t>
            </a:r>
          </a:p>
        </p:txBody>
      </p:sp>
      <p:pic>
        <p:nvPicPr>
          <p:cNvPr id="15363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759825" y="2474913"/>
            <a:ext cx="2430463" cy="17700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Сказки нам очень, очень нужны!!!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73113"/>
            <a:ext cx="6038850" cy="59197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smtClean="0"/>
              <a:t>Для чего нужны нам сказки?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Что в них ищет человек?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Может быть, добро и ласку.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Может быть, вчерашний снег.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В сказке радость побеждает,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Сказка учит нас любить.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В сказке звери оживают,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Начинают говорить.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В сказке все бывает ч</a:t>
            </a:r>
            <a:r>
              <a:rPr lang="ru-RU" altLang="en-US" sz="1600" smtClean="0"/>
              <a:t>е</a:t>
            </a:r>
            <a:r>
              <a:rPr lang="en-US" sz="1600" smtClean="0"/>
              <a:t>стно: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И начало, и конец.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Смелый принц ведет принцессу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Непременно под венец.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Белоснежка и русалка,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Старый карлик, добрый гном –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Покидать нам сказку жалко,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Как уютный милый дом.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Прочитайте сказки детям!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Научите их любить.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Может быть, на этом свете</a:t>
            </a:r>
          </a:p>
          <a:p>
            <a:pPr marL="0" indent="0" eaLnBrk="1" hangingPunct="1">
              <a:buFontTx/>
              <a:buNone/>
            </a:pPr>
            <a:r>
              <a:rPr lang="en-US" sz="1600" smtClean="0"/>
              <a:t>Станет легче людям жить.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8713" y="1208088"/>
            <a:ext cx="595312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/>
            </a:r>
            <a:b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</a:br>
            <a: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Сказка - это чудо, волшебный мир. Это мостик детства, для каждого взрослого. </a:t>
            </a:r>
            <a:br>
              <a:rPr lang="ru-RU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</a:br>
            <a:endParaRPr lang="ru-RU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6265" y="2615565"/>
            <a:ext cx="6043930" cy="152908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en-US" sz="2000">
                <a:cs typeface="+mn-cs"/>
              </a:rPr>
              <a:t>На сказках формируется наше мышление, фантазия и мировозреие. Они нас развлекают, учат различать добро и зло, быть смелыми, поступать справедливо.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en-US" sz="2000">
                <a:cs typeface="+mn-cs"/>
              </a:rPr>
              <a:t>Это изображения моих любимых герое.</a:t>
            </a:r>
          </a:p>
          <a:p>
            <a:pPr marL="0" indent="0" eaLnBrk="1" hangingPunct="1">
              <a:buFontTx/>
              <a:buNone/>
              <a:defRPr/>
            </a:pP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en-US" sz="2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altLang="en-US" sz="2000">
                <a:cs typeface="+mn-cs"/>
              </a:rPr>
              <a:t>              </a:t>
            </a:r>
            <a:r>
              <a:rPr lang="ru-RU" altLang="en-US" sz="1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n-cs"/>
              </a:rPr>
              <a:t>А теперь я хочу рассказать о них.</a:t>
            </a:r>
          </a:p>
        </p:txBody>
      </p:sp>
      <p:pic>
        <p:nvPicPr>
          <p:cNvPr id="1741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0" y="4270375"/>
            <a:ext cx="28003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9113" y="4124325"/>
            <a:ext cx="34448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6100" y="588963"/>
            <a:ext cx="22733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Рисунок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75738" y="1806575"/>
            <a:ext cx="29749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5" descr="Рисунок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6400" y="946150"/>
            <a:ext cx="37973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Рисунок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525" y="836613"/>
            <a:ext cx="2663825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7" descr="Рисунок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7525" y="4208463"/>
            <a:ext cx="271303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Баба - яга.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73113"/>
            <a:ext cx="10666413" cy="17446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Чаще всего отрицательный персонаж, но может выступать и в роли помощницы героя. Выделяют три вида Бабы - яги в сказках: дарительница (дарит главному герою сказочного коня), похитительница детей (“Два клёна”), воительница(сражается с главным герое “не на жизнь, а насмерть”). </a:t>
            </a:r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2938463"/>
            <a:ext cx="35401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8913" y="3000375"/>
            <a:ext cx="31067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Рисунок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3288" y="2997200"/>
            <a:ext cx="455771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Симпатичная Баба - ёжка.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73113"/>
            <a:ext cx="11323638" cy="1438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В современных представлениях Баба - яга - хояйка леса и охранительница границ “иного мира” (тридевятого царства). Поэтому у неё костяная нога, чтобы стоять в мире мёртвых. Она во многих сказках топит баню, указывает дорогу, кормит главного героя. Такая Баба - яга мне нравится!!!</a:t>
            </a:r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r>
              <a:rPr lang="ru-RU" altLang="en-US" sz="2000" smtClean="0"/>
              <a:t>Когда мне было пять лет, меня привлёк и заинтересовал образ сказочной старушки. Моя бабушка купила мне книгу, в которой были сказки про добрую Бабу - ягу. Сказки мне очень полюбились и мне купили игрушку. Эта игрушка и сейчас является моей любимицей. </a:t>
            </a:r>
          </a:p>
        </p:txBody>
      </p:sp>
      <p:pic>
        <p:nvPicPr>
          <p:cNvPr id="20486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2063750"/>
            <a:ext cx="5905500" cy="3489325"/>
          </a:xfrm>
          <a:prstGeom prst="rect">
            <a:avLst/>
          </a:prstGeom>
          <a:noFill/>
        </p:spPr>
      </p:pic>
      <p:pic>
        <p:nvPicPr>
          <p:cNvPr id="20487" name="Picture 7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33600"/>
            <a:ext cx="2614613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Иван - дурак.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10972800" cy="22891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Это один из самых известных сказочных образов. Мне кажется, что он мечта русскрго человека. Мечта о счастье, о добре, о борьбе со злом. В финале Иван - дурак всегда остаётся счастливым. Его добро побеждает и награждается. Причины народной любви просты и понятны. Он играет роль скомороха, развлекающего публику нелепым поведением. В его арсенале волшебные штуки, это делает его образ еще смешнее: печь сама ездит по деревне, ведра ходят, даже дубина обладает интеллектом и волей – сама бьет гонцов царя.</a:t>
            </a:r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endParaRPr lang="ru-RU" altLang="en-US" sz="1800" smtClean="0"/>
          </a:p>
          <a:p>
            <a:pPr marL="0" indent="0" eaLnBrk="1" hangingPunct="1">
              <a:buFontTx/>
              <a:buNone/>
            </a:pPr>
            <a:r>
              <a:rPr lang="ru-RU" altLang="en-US" sz="1800" smtClean="0"/>
              <a:t> 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9600" y="5030788"/>
            <a:ext cx="1115695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en-US" sz="2000">
              <a:sym typeface="+mn-ea"/>
            </a:endParaRPr>
          </a:p>
          <a:p>
            <a:endParaRPr lang="ru-RU" altLang="en-US" sz="2000">
              <a:sym typeface="+mn-ea"/>
            </a:endParaRPr>
          </a:p>
          <a:p>
            <a:endParaRPr lang="ru-RU" altLang="en-US" sz="2000">
              <a:sym typeface="+mn-ea"/>
            </a:endParaRPr>
          </a:p>
          <a:p>
            <a:endParaRPr lang="ru-RU" altLang="en-US" sz="2000">
              <a:sym typeface="+mn-ea"/>
            </a:endParaRPr>
          </a:p>
          <a:p>
            <a:r>
              <a:rPr lang="ru-RU" altLang="en-US" sz="2000">
                <a:sym typeface="+mn-ea"/>
              </a:rPr>
              <a:t>                                  Он добродушный, а в глазах светится радость. </a:t>
            </a:r>
          </a:p>
        </p:txBody>
      </p:sp>
      <p:pic>
        <p:nvPicPr>
          <p:cNvPr id="21508" name="Content Placeholder 7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66900" y="3698875"/>
            <a:ext cx="3649663" cy="2378075"/>
          </a:xfrm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7063" y="3582988"/>
            <a:ext cx="358616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Кащей бессмертный.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В сказках он педставлен злым волшебником, который ворует чужих невест, дочерей, жён. Он очень жадный: “там царь Кащей над златом чахнет...” А.С. Пушкин.</a:t>
            </a:r>
          </a:p>
          <a:p>
            <a:pPr marL="0" indent="0" eaLnBrk="1" hangingPunct="1">
              <a:buFontTx/>
              <a:buNone/>
            </a:pPr>
            <a:r>
              <a:rPr lang="ru-RU" altLang="en-US" sz="2000" smtClean="0"/>
              <a:t>Это очень могущественный чародей. Он превращает людей в животных, царства - в камни. Но не смотря на своё могущество, в каждой сказочной истории он повержен, а добро торжествует.</a:t>
            </a:r>
          </a:p>
        </p:txBody>
      </p:sp>
      <p:pic>
        <p:nvPicPr>
          <p:cNvPr id="22531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65963" y="1174750"/>
            <a:ext cx="3646487" cy="4953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Иван - царевич.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73113"/>
            <a:ext cx="5384800" cy="28717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en-US" sz="2000" smtClean="0"/>
              <a:t>Любимый герой русских сказок. Ему все помогают, даже злая Баба - яга. Чаще всего в Иване - царевиче преобладают качества идеального сказочного героя. Он молод, хорош собой, отважен, добр, честен, силён, смел, наблюдателен. Иван - положительный персонаж, борющийся со злом, помогает обиженным и слабым. Он выходит победителем из всех испытаний. </a:t>
            </a:r>
          </a:p>
        </p:txBody>
      </p:sp>
      <p:pic>
        <p:nvPicPr>
          <p:cNvPr id="23555" name="Content Placeholder 3"/>
          <p:cNvPicPr>
            <a:picLocks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97600" y="1631950"/>
            <a:ext cx="5384800" cy="4038600"/>
          </a:xfrm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3824288"/>
            <a:ext cx="41243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534</Words>
  <Application>WPS Presentation</Application>
  <PresentationFormat>Custom</PresentationFormat>
  <Paragraphs>63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SimSun</vt:lpstr>
      <vt:lpstr>Calibri</vt:lpstr>
      <vt:lpstr>+mn-ea</vt:lpstr>
      <vt:lpstr>Green Color</vt:lpstr>
      <vt:lpstr>Green Color</vt:lpstr>
      <vt:lpstr>Green Color</vt:lpstr>
      <vt:lpstr>Green Color</vt:lpstr>
      <vt:lpstr>Слайд 1</vt:lpstr>
      <vt:lpstr>Описание работы.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_x000b_      Проект: “Персонажи волшебных сказок, кто они?”   Выполнила  ученица 4 «В» класса МБОУ средней образовательной школы № 62, Корнишина Кристина. </dc:title>
  <dc:creator/>
  <cp:lastModifiedBy>Admin</cp:lastModifiedBy>
  <cp:revision>14</cp:revision>
  <dcterms:created xsi:type="dcterms:W3CDTF">2018-10-30T20:05:00Z</dcterms:created>
  <dcterms:modified xsi:type="dcterms:W3CDTF">2018-11-04T17:32:45Z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1033-10.2.0.5832</vt:lpwstr>
  </property>
</Properties>
</file>