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9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3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2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1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0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977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35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ti-online.com/skazki/russkie-narodnye-skazki/vasilisa-prekrasnaj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-forex.org/biznes/shou-biznes/entry1008099957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A%D0%BE%D0%B6%D0%B8%D0%BD%D0%B0,_%D0%92%D0%B0%D1%81%D0%B8%D0%BB%D0%B8%D1%81%D0%B0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ki.arjlover.net/info/vasilisa.prekrasnaya.avi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m.wikipedia.org/wiki/%D0%92%D0%B0%D1%81%D0%B8%D0%BB%D0%B8%D1%81%D0%B0_%D0%9F%D1%80%D0%B5%D0%BA%D1%80%D0%B0%D1%81%D0%BD%D0%B0%D1%8F_(%D0%BC%D1%83%D0%BB%D1%8C%D1%82%D1%84%D0%B8%D0%BB%D1%8C%D0%BC)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614" y="207829"/>
            <a:ext cx="7113267" cy="1038047"/>
          </a:xfrm>
        </p:spPr>
        <p:txBody>
          <a:bodyPr/>
          <a:lstStyle/>
          <a:p>
            <a:r>
              <a:rPr lang="ru-RU">
                <a:solidFill>
                  <a:schemeClr val="accent4"/>
                </a:solidFill>
                <a:latin typeface="Times New Roman"/>
                <a:cs typeface="Times New Roman"/>
              </a:rPr>
              <a:t>Презентация:</a:t>
            </a:r>
            <a:endParaRPr lang="ru-RU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4122" y="5692434"/>
            <a:ext cx="6597942" cy="10898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1800" b="1" dirty="0">
                <a:solidFill>
                  <a:schemeClr val="accent4"/>
                </a:solidFill>
                <a:latin typeface="Times New Roman"/>
                <a:cs typeface="Times New Roman"/>
              </a:rPr>
              <a:t>Выполнила: ученица 4 класса "В"</a:t>
            </a:r>
          </a:p>
          <a:p>
            <a:pPr algn="l"/>
            <a:r>
              <a:rPr lang="ru-RU" sz="1800" b="1" dirty="0">
                <a:solidFill>
                  <a:schemeClr val="accent4"/>
                </a:solidFill>
                <a:latin typeface="Times New Roman"/>
                <a:cs typeface="Times New Roman"/>
              </a:rPr>
              <a:t>                     МБОУ СОШ № 62</a:t>
            </a:r>
          </a:p>
          <a:p>
            <a:pPr algn="l"/>
            <a:r>
              <a:rPr lang="ru-RU" sz="1800" b="1" dirty="0">
                <a:solidFill>
                  <a:schemeClr val="accent4"/>
                </a:solidFill>
                <a:latin typeface="Times New Roman"/>
                <a:cs typeface="Times New Roman"/>
              </a:rPr>
              <a:t>                     Кочергина Надежда</a:t>
            </a:r>
          </a:p>
          <a:p>
            <a:pPr algn="l"/>
            <a:r>
              <a:rPr lang="ru-RU" sz="1800" b="1" dirty="0">
                <a:solidFill>
                  <a:schemeClr val="accent4"/>
                </a:solidFill>
                <a:latin typeface="Times New Roman"/>
                <a:cs typeface="Times New Roman"/>
              </a:rPr>
              <a:t>                     Руководитель: </a:t>
            </a:r>
            <a:r>
              <a:rPr lang="ru-RU" sz="1800" b="1" dirty="0" err="1">
                <a:solidFill>
                  <a:schemeClr val="accent4"/>
                </a:solidFill>
                <a:latin typeface="Times New Roman"/>
                <a:cs typeface="Times New Roman"/>
              </a:rPr>
              <a:t>Булашова</a:t>
            </a:r>
            <a:r>
              <a:rPr lang="ru-RU" sz="1800" b="1" dirty="0">
                <a:solidFill>
                  <a:schemeClr val="accent4"/>
                </a:solidFill>
                <a:latin typeface="Times New Roman"/>
                <a:cs typeface="Times New Roman"/>
              </a:rPr>
              <a:t> Людмила Павловна</a:t>
            </a:r>
          </a:p>
        </p:txBody>
      </p:sp>
      <p:pic>
        <p:nvPicPr>
          <p:cNvPr id="4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A7A885A-89B4-48F2-8E32-87A7C1F0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4" y="1262870"/>
            <a:ext cx="10075651" cy="43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549C5-5788-4B3B-B131-AF62879E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1" y="878372"/>
            <a:ext cx="7798901" cy="507185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подытожить, что Василиса  Прекрасная - образ русской девушки, созданный народом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собирательный, в нем сосредоточены лучшие черты национального характера. Ей свойственны величественная простота, доброта, мудрость, отвага и умение искренне любить.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FF4A8-E2A3-480A-8B40-E56C34513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715" y="1754050"/>
            <a:ext cx="3320498" cy="33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6B1E7-4B94-4479-AB37-C6F3A521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12" y="980661"/>
            <a:ext cx="5552436" cy="51816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/>
                <a:cs typeface="Times New Roman"/>
              </a:rPr>
              <a:t>Во многих русских народных сказках, былинах встречается девушка с этим красивым именем - </a:t>
            </a:r>
            <a:r>
              <a:rPr lang="ru-RU" sz="4400" dirty="0">
                <a:latin typeface="Times New Roman"/>
                <a:cs typeface="Times New Roman"/>
              </a:rPr>
              <a:t>ВАСИЛИСА</a:t>
            </a:r>
            <a:r>
              <a:rPr lang="ru-RU" sz="2800" dirty="0">
                <a:latin typeface="Times New Roman"/>
                <a:cs typeface="Times New Roman"/>
              </a:rPr>
              <a:t>.</a:t>
            </a:r>
            <a:br>
              <a:rPr lang="ru-RU" sz="2800" dirty="0">
                <a:latin typeface="Times New Roman"/>
                <a:cs typeface="Times New Roman"/>
              </a:rPr>
            </a:br>
            <a:r>
              <a:rPr lang="ru-RU" sz="2800" dirty="0">
                <a:latin typeface="Times New Roman"/>
                <a:cs typeface="Times New Roman"/>
              </a:rPr>
              <a:t>Мне стало интересно, почему главную героиню зовут именно так. Я решила узнать черты характера, секрет имени и роль этой девушки в сказочных произведениях.</a:t>
            </a:r>
            <a:endParaRPr lang="ru-RU" sz="2800" dirty="0"/>
          </a:p>
        </p:txBody>
      </p:sp>
      <p:pic>
        <p:nvPicPr>
          <p:cNvPr id="4" name="Рисунок 4" descr="Изображение выглядит как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BED566E-7E41-440D-A771-323106113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565" y="636629"/>
            <a:ext cx="4863323" cy="5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0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78DCF-5A06-4870-97DD-6B4390FB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5400" u="sng" dirty="0">
                <a:latin typeface="Times New Roman"/>
                <a:cs typeface="Times New Roman"/>
              </a:rPr>
              <a:t>Василиса Прекрасная </a:t>
            </a:r>
            <a:r>
              <a:rPr lang="ru-RU" sz="5400" dirty="0">
                <a:latin typeface="Times New Roman"/>
                <a:cs typeface="Times New Roman"/>
              </a:rPr>
              <a:t>-  народный женский идеал: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BDD47-7688-419C-A113-D1F9C0C4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932" y="2117497"/>
            <a:ext cx="3559834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Добрая;</a:t>
            </a:r>
          </a:p>
          <a:p>
            <a:pPr>
              <a:buClr>
                <a:srgbClr val="EEEBE3"/>
              </a:buClr>
            </a:pPr>
            <a:r>
              <a:rPr lang="ru-RU" sz="3600" dirty="0">
                <a:latin typeface="Times New Roman"/>
                <a:cs typeface="Times New Roman"/>
              </a:rPr>
              <a:t>Мудрая;</a:t>
            </a:r>
          </a:p>
          <a:p>
            <a:pPr>
              <a:buClr>
                <a:srgbClr val="EEEBE3"/>
              </a:buClr>
            </a:pPr>
            <a:r>
              <a:rPr lang="ru-RU" sz="3600" dirty="0">
                <a:latin typeface="Times New Roman"/>
                <a:cs typeface="Times New Roman"/>
              </a:rPr>
              <a:t>Скромная;</a:t>
            </a:r>
          </a:p>
          <a:p>
            <a:pPr>
              <a:buClr>
                <a:srgbClr val="EEEBE3"/>
              </a:buClr>
            </a:pPr>
            <a:r>
              <a:rPr lang="ru-RU" sz="3600" dirty="0">
                <a:latin typeface="Times New Roman"/>
                <a:cs typeface="Times New Roman"/>
              </a:rPr>
              <a:t>Трудолюбивая;</a:t>
            </a:r>
          </a:p>
          <a:p>
            <a:pPr>
              <a:buClr>
                <a:srgbClr val="EEEBE3"/>
              </a:buClr>
            </a:pPr>
            <a:r>
              <a:rPr lang="ru-RU" sz="3600" dirty="0">
                <a:latin typeface="Times New Roman"/>
                <a:cs typeface="Times New Roman"/>
              </a:rPr>
              <a:t>Спокойная;</a:t>
            </a:r>
          </a:p>
          <a:p>
            <a:pPr>
              <a:buClr>
                <a:srgbClr val="EEEBE3"/>
              </a:buClr>
            </a:pPr>
            <a:r>
              <a:rPr lang="ru-RU" sz="3600" dirty="0">
                <a:latin typeface="Times New Roman"/>
                <a:cs typeface="Times New Roman"/>
              </a:rPr>
              <a:t>Верная.</a:t>
            </a:r>
          </a:p>
        </p:txBody>
      </p:sp>
      <p:pic>
        <p:nvPicPr>
          <p:cNvPr id="4" name="Рисунок 4" descr="Изображение выглядит как человек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C610548-6647-4547-B41B-803E140E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46" y="2121505"/>
            <a:ext cx="4727274" cy="40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8A114-7F2F-4FF0-A41B-2BDCF223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>
                <a:latin typeface="Times New Roman"/>
                <a:cs typeface="Times New Roman"/>
              </a:rPr>
              <a:t>Значение</a:t>
            </a:r>
            <a:r>
              <a:rPr lang="ru-RU" sz="5400" dirty="0">
                <a:latin typeface="Times New Roman"/>
                <a:cs typeface="Times New Roman"/>
              </a:rPr>
              <a:t> </a:t>
            </a:r>
            <a:r>
              <a:rPr lang="ru-RU" sz="5400" u="sng" dirty="0">
                <a:latin typeface="Times New Roman"/>
                <a:cs typeface="Times New Roman"/>
              </a:rPr>
              <a:t>имени</a:t>
            </a:r>
            <a:r>
              <a:rPr lang="ru-RU" sz="54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678A4-9EFC-4B37-86BB-502D8061D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/>
                <a:cs typeface="Times New Roman"/>
              </a:rPr>
              <a:t>ВАСИЛИСА (ВЕСЁНА) означает "царица", "жена правителя". Происхождение имени имеет древнегреческие корни.</a:t>
            </a:r>
          </a:p>
          <a:p>
            <a:pPr marL="0" indent="0">
              <a:buNone/>
            </a:pPr>
            <a:r>
              <a:rPr lang="ru-RU" sz="4000" dirty="0">
                <a:latin typeface="Times New Roman"/>
                <a:cs typeface="Times New Roman"/>
              </a:rPr>
              <a:t>Уменьшительно-ласкательная форма имени: </a:t>
            </a:r>
            <a:r>
              <a:rPr lang="ru-RU" sz="4000" dirty="0" err="1">
                <a:latin typeface="Times New Roman"/>
                <a:cs typeface="Times New Roman"/>
              </a:rPr>
              <a:t>Васюша</a:t>
            </a:r>
            <a:r>
              <a:rPr lang="ru-RU" sz="4000" dirty="0">
                <a:latin typeface="Times New Roman"/>
                <a:cs typeface="Times New Roman"/>
              </a:rPr>
              <a:t>, </a:t>
            </a:r>
            <a:r>
              <a:rPr lang="ru-RU" sz="4000" dirty="0" err="1">
                <a:latin typeface="Times New Roman"/>
                <a:cs typeface="Times New Roman"/>
              </a:rPr>
              <a:t>Васюта</a:t>
            </a:r>
            <a:r>
              <a:rPr lang="ru-RU" sz="4000" dirty="0">
                <a:latin typeface="Times New Roman"/>
                <a:cs typeface="Times New Roman"/>
              </a:rPr>
              <a:t>, Вася, Васенка, </a:t>
            </a:r>
            <a:r>
              <a:rPr lang="ru-RU" sz="4000" dirty="0" err="1">
                <a:latin typeface="Times New Roman"/>
                <a:cs typeface="Times New Roman"/>
              </a:rPr>
              <a:t>Васяня</a:t>
            </a:r>
            <a:r>
              <a:rPr lang="ru-RU" sz="4000" dirty="0">
                <a:latin typeface="Times New Roman"/>
                <a:cs typeface="Times New Roman"/>
              </a:rPr>
              <a:t>. </a:t>
            </a:r>
          </a:p>
          <a:p>
            <a:pPr marL="0" indent="0">
              <a:buNone/>
            </a:pPr>
            <a:r>
              <a:rPr lang="ru-RU" sz="4000" dirty="0">
                <a:latin typeface="Times New Roman"/>
                <a:cs typeface="Times New Roman"/>
              </a:rPr>
              <a:t>Имя очень нежное, красивое, благозвучное!</a:t>
            </a:r>
          </a:p>
        </p:txBody>
      </p:sp>
    </p:spTree>
    <p:extLst>
      <p:ext uri="{BB962C8B-B14F-4D97-AF65-F5344CB8AC3E}">
        <p14:creationId xmlns:p14="http://schemas.microsoft.com/office/powerpoint/2010/main" val="300350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, книга, фотография, в поз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A9699DF-253A-4A72-951D-929644AA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6" y="876095"/>
            <a:ext cx="3663350" cy="5177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72C7-808C-4AA6-B0CC-1817D2E787D9}"/>
              </a:ext>
            </a:extLst>
          </p:cNvPr>
          <p:cNvSpPr txBox="1"/>
          <p:nvPr/>
        </p:nvSpPr>
        <p:spPr>
          <a:xfrm>
            <a:off x="4364968" y="878457"/>
            <a:ext cx="7257687" cy="44627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>
                <a:latin typeface="Times New Roman"/>
                <a:cs typeface="Times New Roman"/>
              </a:rPr>
              <a:t>В 1939 году известный советский режиссер Александр </a:t>
            </a:r>
            <a:r>
              <a:rPr lang="ru-RU" sz="2800" dirty="0" err="1">
                <a:latin typeface="Times New Roman"/>
                <a:cs typeface="Times New Roman"/>
              </a:rPr>
              <a:t>Роу</a:t>
            </a:r>
            <a:r>
              <a:rPr lang="ru-RU" sz="2800" dirty="0">
                <a:latin typeface="Times New Roman"/>
                <a:cs typeface="Times New Roman"/>
              </a:rPr>
              <a:t> снял советский черно-белый художественный фильм-сказку. Где  лягушка-квакушка превращалась в прекрасная деву. Роль Василисы Прекрасной сыграла советская актриса Валентина </a:t>
            </a:r>
            <a:r>
              <a:rPr lang="ru-RU" sz="2800" dirty="0" err="1">
                <a:latin typeface="Times New Roman"/>
                <a:cs typeface="Times New Roman"/>
              </a:rPr>
              <a:t>Сорогожская</a:t>
            </a:r>
            <a:r>
              <a:rPr lang="ru-RU" sz="2800" dirty="0">
                <a:latin typeface="Times New Roman"/>
                <a:cs typeface="Times New Roman"/>
              </a:rPr>
              <a:t>. Премьера состоялась 13 мая 1940 года. Этот фильм стал одним из лидеров советского проката, собрав у экранов кинотеатров 19 миллионов зрителей и заняв 4 место по</a:t>
            </a:r>
            <a:r>
              <a:rPr lang="ru-RU" sz="3200" dirty="0">
                <a:latin typeface="Times New Roman"/>
                <a:cs typeface="Times New Roman"/>
              </a:rPr>
              <a:t> посещаемости.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8537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2F680-4D4A-43B9-A207-7D3AA763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0" y="1318329"/>
            <a:ext cx="7197301" cy="4017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3200" dirty="0">
                <a:latin typeface="Times New Roman"/>
                <a:cs typeface="Times New Roman"/>
              </a:rPr>
              <a:t>Известный писатель Максим Горький назвал  Василису Прекрасную одним из совершенных образов. "Никого она не обделит вниманием и ласковым словом, всякому поможет делом. Василисой Прекрасной люди ее назвали  не только за красоту, а за умение работать, ведь больше всего человека красит труд".</a:t>
            </a:r>
            <a:endParaRPr lang="ru-RU" dirty="0"/>
          </a:p>
        </p:txBody>
      </p:sp>
      <p:pic>
        <p:nvPicPr>
          <p:cNvPr id="5" name="Рисунок 5" descr="Изображение выглядит как человек, носит, фотография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7C844A-C98A-46FD-A290-2BF6FF24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96" y="1312912"/>
            <a:ext cx="3792746" cy="39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3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A24B7-6FFA-47C5-A55E-5C1FFF9D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900" dirty="0">
                <a:latin typeface="Times New Roman"/>
                <a:cs typeface="Times New Roman"/>
              </a:rPr>
              <a:t>Василиса Прекрасная предстает в разных образах и нарядах</a:t>
            </a:r>
          </a:p>
        </p:txBody>
      </p:sp>
      <p:pic>
        <p:nvPicPr>
          <p:cNvPr id="3" name="Рисунок 3" descr="Изображение выглядит как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A0B862-EA74-4320-A586-BB3862CF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45" y="2271174"/>
            <a:ext cx="3490822" cy="271821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D945043-E8D2-43B6-988A-520CFE54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24" y="2195387"/>
            <a:ext cx="2743200" cy="3646170"/>
          </a:xfrm>
          <a:prstGeom prst="rect">
            <a:avLst/>
          </a:prstGeom>
        </p:spPr>
      </p:pic>
      <p:pic>
        <p:nvPicPr>
          <p:cNvPr id="4" name="Рисунок 5" descr="Изображение выглядит как внутренний, кукла, диван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FC21424-ED73-4B9B-90B1-D26A7A62B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483" y="2189673"/>
            <a:ext cx="3010618" cy="36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0F74-7A3A-4589-A0E3-D581FC14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72" y="731520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женщины Василисы разных времен: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0FC4D-BD43-4FD6-B875-788AFF08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86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Володина – астролог, популярная телеведущая.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262795-6634-485F-B61E-92CEC88C4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591" y="2103120"/>
            <a:ext cx="5035826" cy="1011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Кожина – русская крестьянка, командир партизанского отряда.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0450D6-633C-4B87-9C65-DF7146CED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3172" y="2968487"/>
            <a:ext cx="2735829" cy="315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D5E294-E840-4BF9-96C7-7529E39FA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52960" y="2968487"/>
            <a:ext cx="2516257" cy="31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64754-BC63-4F38-B487-1BB37458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645965" cy="204759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Летела стрела и попала в болото,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этом болоте поймал ее кто-то.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Кто, распростившись с зеленою кожей,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Сделался милой, красивой, пригожей?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41F530-5106-457B-A66B-4AEAF3713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270" y="2782956"/>
            <a:ext cx="5191539" cy="298174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BEF22A-FAF7-4F6F-A25B-48583E325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27236" y="1290154"/>
            <a:ext cx="3962400" cy="42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65</TotalTime>
  <Words>142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Савон</vt:lpstr>
      <vt:lpstr>Презентация:</vt:lpstr>
      <vt:lpstr>Во многих русских народных сказках, былинах встречается девушка с этим красивым именем - ВАСИЛИСА. Мне стало интересно, почему главную героиню зовут именно так. Я решила узнать черты характера, секрет имени и роль этой девушки в сказочных произведениях.</vt:lpstr>
      <vt:lpstr>Василиса Прекрасная -  народный женский идеал:</vt:lpstr>
      <vt:lpstr>Значение имени:</vt:lpstr>
      <vt:lpstr>Презентация PowerPoint</vt:lpstr>
      <vt:lpstr>Известный писатель Максим Горький назвал  Василису Прекрасную одним из совершенных образов. "Никого она не обделит вниманием и ласковым словом, всякому поможет делом. Василисой Прекрасной люди ее назвали  не только за красоту, а за умение работать, ведь больше всего человека красит труд".</vt:lpstr>
      <vt:lpstr>Василиса Прекрасная предстает в разных образах и нарядах</vt:lpstr>
      <vt:lpstr>Известные женщины Василисы разных времен:</vt:lpstr>
      <vt:lpstr>Летела стрела и попала в болото, И в этом болоте поймал ее кто-то. Кто, распростившись с зеленою кожей, Сделался милой, красивой, пригожей?</vt:lpstr>
      <vt:lpstr>Хочется подытожить, что Василиса  Прекрасная - образ русской девушки, созданный народом.  Он собирательный, в нем сосредоточены лучшие черты национального характера. Ей свойственны величественная простота, доброта, мудрость, отвага и умение искренне любить.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nadezhda.kochergina2@dnevnik.ru</cp:lastModifiedBy>
  <cp:revision>381</cp:revision>
  <dcterms:created xsi:type="dcterms:W3CDTF">2012-07-30T23:42:41Z</dcterms:created>
  <dcterms:modified xsi:type="dcterms:W3CDTF">2018-11-02T22:01:04Z</dcterms:modified>
</cp:coreProperties>
</file>