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8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6" r:id="rId12"/>
    <p:sldId id="265" r:id="rId13"/>
    <p:sldId id="25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B2EB0-8120-4F51-964F-C5F1F2B5F351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D3192-1CE4-4C80-AC07-5299CCB33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CD4F-56FE-4C96-BFB2-2C557F9DBF64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6F26-ECB2-410D-9A8F-D21653D6E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3276-A71F-4A2D-8A2F-926C3F80073B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50DA-43B3-44C2-8BFB-287EAA4AB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5D621-50ED-49B4-86FE-1D819B41F954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2F59-A9DB-4F3C-9AFD-213C4560B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81CA0-4DB5-4268-8DD5-6334D6F3215B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3A7C-4084-432C-8CDA-F9D29100C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C782C-9B01-4D82-B709-64F57494D3B6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F0B1C-8E5B-47BC-B989-59F399E74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44AC6-06A5-4206-9552-E0669E532B90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55B2-B9E1-4AD6-848C-5E9F9A74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A0A5-F721-4AFE-B698-F95DFA992B0E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9FE1-EE98-45D4-AD60-7861764D8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F122-AA71-430E-98B0-0087E01375AE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0B85-F54B-4F19-B0DE-222B15A68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F6C9-BFA3-454F-ADC6-F947A25C820E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5AF40-FBA5-4D82-898E-F13A11179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5AF3-32D2-4692-AB7E-B8DCB02D1F27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E74D7-FDC0-40F8-A144-942728F01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0B7E3-65BC-492C-80AB-96466865FC3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E49D-DAAB-4616-B7E1-AB7126415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9066E-05F3-4821-BD18-58B44D8C2982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309E0-F4C2-4776-B85A-921D9758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01296-C63B-46A9-B2AE-96D2E7D6B74E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874DC-9C1D-4D83-9334-F5EC2EDE3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A3F5F-6D49-4CCB-855B-036407060BDB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7589-2739-4B3F-A4E1-6ED0977B2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DBD7-1B3E-40E1-9584-05AC11A7AE61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896C-2498-4AF5-A421-60FB677BA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4605-2118-4902-91FF-FD70C263CDF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14189-BB23-464F-B822-BFD1F1DFF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38A4A-13D6-471F-8233-13708DFC087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E0F55-EF62-4B48-87F8-5A7CA9B0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55C4D-6E47-4C44-9BD5-D6E1942AB2F7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6E599-B393-4997-BB75-B6AB4EA75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7694-2416-43EA-BFE9-8268ED6A7BB2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76F4E-91F6-4CAE-91FD-7ABB1BD42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4FEB0-40F6-4FAB-91F6-E5D35BD9476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76B2-932F-449B-A653-3F223B638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30E1-D966-4BD4-907B-5D2F7E4A26C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5F57-8FC6-4D6F-820D-15677CC71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4D6F1-255D-4712-8017-9AA28B9E10F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E7C9B-E761-4BE6-961E-2DEF32C6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C4E9-8103-4C7A-BFC9-EADCA554DAC3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FB73-9EB9-4334-A575-2A015EC54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F322-07D5-4FF2-A356-39AA77F8131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EDC1D-B9AA-4A64-B70F-5318203BC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2B70-32A5-4702-BF84-1B99D171833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60CA2-6C6A-48C2-911B-5F112141D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D323-1F5D-4600-92B9-73A8018E3E79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D79FE-2018-4FA8-AE7F-881FC9B41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3" y="18288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25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CDE99C-A194-4264-AC26-B6A93E91032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8788A2-14AC-4E78-A163-70B3E7451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6" r:id="rId2"/>
    <p:sldLayoutId id="2147483805" r:id="rId3"/>
    <p:sldLayoutId id="2147483804" r:id="rId4"/>
    <p:sldLayoutId id="2147483803" r:id="rId5"/>
    <p:sldLayoutId id="2147483802" r:id="rId6"/>
    <p:sldLayoutId id="2147483801" r:id="rId7"/>
    <p:sldLayoutId id="2147483800" r:id="rId8"/>
    <p:sldLayoutId id="2147483799" r:id="rId9"/>
    <p:sldLayoutId id="2147483798" r:id="rId10"/>
    <p:sldLayoutId id="2147483797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3334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15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3322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17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C93CD7-49AE-46F5-BC4F-7CFC10892D66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0072C996-24E1-47AC-94DF-238A066F0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2514600"/>
          </a:xfrm>
        </p:spPr>
        <p:txBody>
          <a:bodyPr/>
          <a:lstStyle/>
          <a:p>
            <a:pPr algn="ctr"/>
            <a:r>
              <a:rPr lang="ru-RU" sz="1800" smtClean="0"/>
              <a:t>Муниципальное Бюджетное Общеобразовательное Учреждение Средняя Общеобразовательная Школа №62 </a:t>
            </a:r>
            <a:r>
              <a:rPr lang="ru-RU" sz="1800" smtClean="0">
                <a:latin typeface="Arial" charset="0"/>
              </a:rPr>
              <a:t>г.Воронеж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4000" smtClean="0"/>
              <a:t>Богатыри прошлого и настоящего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5800" y="4876800"/>
            <a:ext cx="4122738" cy="11255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/>
              <a:t>Подготовил: ученик 4 «В» класса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/>
              <a:t>Некрасов Дмитрий Сергеевич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/>
              <a:t>Преподаватель: </a:t>
            </a:r>
            <a:r>
              <a:rPr lang="ru-RU" dirty="0" err="1"/>
              <a:t>Булашова</a:t>
            </a:r>
            <a:r>
              <a:rPr lang="ru-RU" dirty="0"/>
              <a:t> Л.П.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589713" cy="1281113"/>
          </a:xfrm>
        </p:spPr>
        <p:txBody>
          <a:bodyPr/>
          <a:lstStyle/>
          <a:p>
            <a:pPr algn="ctr"/>
            <a:r>
              <a:rPr lang="ru-RU" smtClean="0"/>
              <a:t>Василий Алексеев</a:t>
            </a: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838200" y="4198938"/>
            <a:ext cx="8153400" cy="3098800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mtClean="0"/>
              <a:t> Советский тяжелоатлет, заслуженный мастер спорта СССР. Чемпион Олимпийских игр, восьмикратный чемпион мира.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smtClean="0"/>
              <a:t>Установил 79 мировых рекордов, 81 рекорд СССР.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smtClean="0"/>
              <a:t>Василий Алексеев является обладателем действующего мирового рекорда по сумме трёх упражнений — 645 кг.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smtClean="0"/>
              <a:t>Уникальные достижения В. И. Алексеева занесены в книгу рекордов Гинеса.</a:t>
            </a:r>
          </a:p>
        </p:txBody>
      </p:sp>
      <p:pic>
        <p:nvPicPr>
          <p:cNvPr id="399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758825"/>
            <a:ext cx="555625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589713" cy="1066800"/>
          </a:xfrm>
        </p:spPr>
        <p:txBody>
          <a:bodyPr/>
          <a:lstStyle/>
          <a:p>
            <a:pPr algn="ctr"/>
            <a:r>
              <a:rPr lang="ru-RU" smtClean="0"/>
              <a:t>Александр Карелин</a:t>
            </a: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381000" y="4495800"/>
            <a:ext cx="8769350" cy="3617913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mtClean="0"/>
              <a:t>Советский и российский спортсмен, борец. Был признан лучшим спортсменом года в мире. Два раза был признан лучшим спортсменом России. За всю спортивную карьеру выиграл 888 поединков и потерпел два поражения. Занесен в Книгу рекордов Гиннесса как спортсмен, в течение тринадцати лет не проигравший ни одной схватки. И в течение 6 лет не проиграл ни одного балла во всех официальных поединках. Известны случаи, когда соперники отказывались бороться с ним</a:t>
            </a:r>
          </a:p>
        </p:txBody>
      </p:sp>
      <p:pic>
        <p:nvPicPr>
          <p:cNvPr id="409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775" y="838200"/>
            <a:ext cx="594360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3"/>
          <p:cNvSpPr>
            <a:spLocks noGrp="1"/>
          </p:cNvSpPr>
          <p:nvPr>
            <p:ph type="title"/>
          </p:nvPr>
        </p:nvSpPr>
        <p:spPr>
          <a:xfrm>
            <a:off x="1676400" y="1447800"/>
            <a:ext cx="6589713" cy="1281113"/>
          </a:xfrm>
        </p:spPr>
        <p:txBody>
          <a:bodyPr/>
          <a:lstStyle/>
          <a:p>
            <a:pPr algn="ctr"/>
            <a:r>
              <a:rPr lang="ru-RU" sz="4000" smtClean="0"/>
              <a:t>Спасибо за внимание! </a:t>
            </a:r>
          </a:p>
        </p:txBody>
      </p:sp>
      <p:pic>
        <p:nvPicPr>
          <p:cNvPr id="4198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9263" y="24384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>
          <a:xfrm>
            <a:off x="1752600" y="381000"/>
            <a:ext cx="6591300" cy="1524000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z="2400" smtClean="0"/>
              <a:t>Богатырь – герой русских былин, воин, отличающийся необычайной силой, удалью, мужеством.</a:t>
            </a:r>
          </a:p>
          <a:p>
            <a:pPr marL="0" indent="0" algn="just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3174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65913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439863" y="76200"/>
            <a:ext cx="6589712" cy="1281113"/>
          </a:xfrm>
        </p:spPr>
        <p:txBody>
          <a:bodyPr/>
          <a:lstStyle/>
          <a:p>
            <a:pPr algn="ctr"/>
            <a:r>
              <a:rPr lang="ru-RU" smtClean="0"/>
              <a:t>Илья Муромец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609600" y="4364038"/>
            <a:ext cx="8382000" cy="2924175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mtClean="0"/>
              <a:t>Главный защитник русской земли, обладает всеми чертами реального исторического персонажа, однако все его похождения все еще сопоставлены с мифом. Илья сидит сиднем тридцать лет; получает силу от богатыря Святогора, исполняет первую крестьянскую работу, отправляется в Киев, по дороге захватывает в плен Соловья Разбойника, освобождает Чернигов от татар.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smtClean="0"/>
              <a:t>В Киево-Печерской лавре сохраняются мощи Ильи Муромца; их возраст – около девяти веков.</a:t>
            </a:r>
          </a:p>
        </p:txBody>
      </p:sp>
      <p:pic>
        <p:nvPicPr>
          <p:cNvPr id="3277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750888"/>
            <a:ext cx="480060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589713" cy="1281113"/>
          </a:xfrm>
        </p:spPr>
        <p:txBody>
          <a:bodyPr/>
          <a:lstStyle/>
          <a:p>
            <a:pPr algn="ctr"/>
            <a:r>
              <a:rPr lang="ru-RU" smtClean="0"/>
              <a:t>Добрыня Никитич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4419600" y="1828800"/>
            <a:ext cx="4191000" cy="4575175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mtClean="0"/>
              <a:t>Его имя олицетворяет суть "мягкосердия богатырского". Добрыня имеет прозвание "млад", при огромной физической силе "мухи не обидит", он защитник "вдов и сирот, несчастных жен". Добрыня также "артист в душе: мастер петь и играть на гуслях".</a:t>
            </a:r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44638"/>
            <a:ext cx="36576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589713" cy="838200"/>
          </a:xfrm>
        </p:spPr>
        <p:txBody>
          <a:bodyPr/>
          <a:lstStyle/>
          <a:p>
            <a:pPr algn="ctr"/>
            <a:r>
              <a:rPr lang="ru-RU" smtClean="0"/>
              <a:t>Алеша Попович 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5029200" y="1447800"/>
            <a:ext cx="3771900" cy="4648200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mtClean="0"/>
              <a:t>Тесно связан с Ильёй Муромцем и с Добрыней Никитичем: он находится в постоянных отношениях с ними. Он как бы «младшенький из младших» богатырей, а посему и набор качеств у него не столь «суперменский». Ему даже не чужд порок: хитрость, эгоизм, корыстолюбие. То есть с одной стороны он отличается смелостью, но с другой - горделив, спесив, бранчив, задорен.</a:t>
            </a:r>
          </a:p>
        </p:txBody>
      </p:sp>
      <p:pic>
        <p:nvPicPr>
          <p:cNvPr id="3481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40576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943100" y="381000"/>
            <a:ext cx="6588125" cy="823913"/>
          </a:xfrm>
        </p:spPr>
        <p:txBody>
          <a:bodyPr/>
          <a:lstStyle/>
          <a:p>
            <a:pPr algn="ctr"/>
            <a:r>
              <a:rPr lang="ru-RU" smtClean="0"/>
              <a:t>Святогор. Богатырь-Гора</a:t>
            </a: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5448300" y="2362200"/>
            <a:ext cx="3543300" cy="5070475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mtClean="0"/>
              <a:t>Ужасный великан, Старший богатырь величиною с гору, которого даже земля не держит, лежит на горе в бездействии. Былины рассказывают о его встрече с тягой земной и смерти в волшебной могиле.</a:t>
            </a:r>
          </a:p>
        </p:txBody>
      </p:sp>
      <p:pic>
        <p:nvPicPr>
          <p:cNvPr id="3584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71600"/>
            <a:ext cx="5091112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589713" cy="11017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Микула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Селянинович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Богатырь-Плуг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2600" y="2133600"/>
            <a:ext cx="3200400" cy="2590800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Встречается в двух былинах: о Святогоре и 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Вольге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Святославиче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Микула берет даже не силой, а выносливостью. Он – первый  представитель земледельческого быта, могучий крестьянин-пахарь. </a:t>
            </a:r>
          </a:p>
        </p:txBody>
      </p:sp>
      <p:pic>
        <p:nvPicPr>
          <p:cNvPr id="3686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30325"/>
            <a:ext cx="45720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159625" cy="9906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Победитель быков и медведей: Григорий Русаков</a:t>
            </a: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3886200" y="1641475"/>
            <a:ext cx="5029200" cy="4606925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mtClean="0"/>
              <a:t>Рубеж XIX-XX веков был удивительно плодовит на силачей. Одним из них был курянин Григорий Русаков, родившийся в 1879 году в семье простого крестьянина. Как борец, Русаков выступил в 1909 году на Донбассе, где работал на шахте. Русаков быстро стал местным чемпионом и получил приглашение работать в московском цирке. Так он стал профессиональным борцом. Русаков был известен тем, что неоднократно вступал в показательные схватки с медведями, гнул подковы и рельсы, а однажды в Лондоне победил в бою быка.</a:t>
            </a:r>
          </a:p>
        </p:txBody>
      </p:sp>
      <p:pic>
        <p:nvPicPr>
          <p:cNvPr id="3789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1475"/>
            <a:ext cx="33432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6589713" cy="823913"/>
          </a:xfrm>
        </p:spPr>
        <p:txBody>
          <a:bodyPr/>
          <a:lstStyle/>
          <a:p>
            <a:pPr algn="ctr"/>
            <a:r>
              <a:rPr lang="ru-RU" smtClean="0"/>
              <a:t>Иван Поддубный </a:t>
            </a: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4876800" y="1371600"/>
            <a:ext cx="4114800" cy="3854450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mtClean="0"/>
              <a:t> Профессиональный борец, атлет и артист цирка происходящий из рода запорожских казаков.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smtClean="0"/>
              <a:t> Неоднократно выигрывал «чемпионаты мира» по классической (греко-римской) борьбе среди профессионалов.</a:t>
            </a:r>
          </a:p>
          <a:p>
            <a:pPr marL="0" indent="0" algn="just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389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73175"/>
            <a:ext cx="36576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89</TotalTime>
  <Words>472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18</vt:i4>
      </vt:variant>
      <vt:variant>
        <vt:lpstr>Заголовки слайдов</vt:lpstr>
      </vt:variant>
      <vt:variant>
        <vt:i4>12</vt:i4>
      </vt:variant>
    </vt:vector>
  </HeadingPairs>
  <TitlesOfParts>
    <vt:vector size="36" baseType="lpstr">
      <vt:lpstr>Calibri</vt:lpstr>
      <vt:lpstr>Arial</vt:lpstr>
      <vt:lpstr>Calibri Light</vt:lpstr>
      <vt:lpstr>Wingdings 2</vt:lpstr>
      <vt:lpstr>Century Gothic</vt:lpstr>
      <vt:lpstr>Wingdings 3</vt:lpstr>
      <vt:lpstr>HDOfficeLightV0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Муниципальное Бюджетное Общеобразовательное Учреждение Средняя Общеобразовательная Школа №62 г.Воронеж   Богатыри прошлого и настоящего</vt:lpstr>
      <vt:lpstr>Слайд 2</vt:lpstr>
      <vt:lpstr>Илья Муромец</vt:lpstr>
      <vt:lpstr>Добрыня Никитич</vt:lpstr>
      <vt:lpstr>Алеша Попович </vt:lpstr>
      <vt:lpstr>Святогор. Богатырь-Гора</vt:lpstr>
      <vt:lpstr>Микула Селянинович. Богатырь-Плуг</vt:lpstr>
      <vt:lpstr>Победитель быков и медведей: Григорий Русаков</vt:lpstr>
      <vt:lpstr>Иван Поддубный </vt:lpstr>
      <vt:lpstr>Василий Алексеев</vt:lpstr>
      <vt:lpstr>Александр Карелин</vt:lpstr>
      <vt:lpstr>Спасибо за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№62      </dc:title>
  <dc:creator>Sabina</dc:creator>
  <cp:lastModifiedBy>Admin</cp:lastModifiedBy>
  <cp:revision>14</cp:revision>
  <dcterms:created xsi:type="dcterms:W3CDTF">2006-08-16T00:00:00Z</dcterms:created>
  <dcterms:modified xsi:type="dcterms:W3CDTF">2018-11-05T19:08:16Z</dcterms:modified>
</cp:coreProperties>
</file>