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78" autoAdjust="0"/>
    <p:restoredTop sz="93957" autoAdjust="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3187B0B-4D3E-4C02-B307-9AA8268DF4CC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DD2E686-E7FE-454C-B851-0D0A0152C1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788420-BB02-44BB-B2A5-23924E4BB44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8A4D-4BE3-4104-8630-F2CAEBC614C3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B1C5-0CFE-4537-AD53-F3AE78B16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D3DD2-7098-44C0-B6F4-3E6197D28999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4076-E7E0-4433-B320-F0436CD234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B7B80-49E6-45D1-956A-DC2FA8C15F7D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AE291-1CEE-4AF1-8271-260FA895AA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24E28-4601-4286-8361-1E7D1A148C64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C298-82CE-4EEF-B5B8-1DEB29C8B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9E419-AF4B-4D89-B1AA-5C229AE3E698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E214E-7379-4B1D-9791-4D500BC9D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6F54A-87E2-4CD7-8980-1651772F811F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5B49A-41EE-49B8-A24E-C4749FBDCF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1018D-F37C-4941-82CE-927F9067E8A0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9F577-6A28-4167-94CC-6C609A587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AB7A1-0299-4097-A075-15FE16A32C06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06354-33B9-42A1-BA09-598C29CA1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0CF35-D5C3-4DFC-971A-B6AD09DFC81B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4E3A-72B8-462A-BA0E-E43BF4159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65172-07FC-40F7-8D92-4AA3361F5169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CFE89-9BBC-457F-84C0-3324AF707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C8C0F-B449-494A-A20F-69FC2906A8E5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FB622-58B3-4AD5-802F-BC98971E6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4DDA62-DA07-4DA7-86AE-16BC974D5AB0}" type="datetimeFigureOut">
              <a:rPr lang="ru-RU"/>
              <a:pPr>
                <a:defRPr/>
              </a:pPr>
              <a:t>14.11.2018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6EC90D-81F0-43F3-9A8C-6ABCAC832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6" r:id="rId2"/>
    <p:sldLayoutId id="2147483865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6" r:id="rId9"/>
    <p:sldLayoutId id="2147483862" r:id="rId10"/>
    <p:sldLayoutId id="21474838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66767"/>
            <a:ext cx="7772400" cy="1912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Роль пословиц и поговорок в жизни современного человека.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3438" y="5084763"/>
            <a:ext cx="4321175" cy="1584325"/>
          </a:xfrm>
        </p:spPr>
        <p:txBody>
          <a:bodyPr>
            <a:normAutofit/>
          </a:bodyPr>
          <a:lstStyle/>
          <a:p>
            <a:pPr marR="0" algn="l">
              <a:lnSpc>
                <a:spcPct val="80000"/>
              </a:lnSpc>
            </a:pPr>
            <a:r>
              <a:rPr lang="ru-RU" sz="2000" b="1" smtClean="0">
                <a:latin typeface="Arial" charset="0"/>
              </a:rPr>
              <a:t>Выполнил: ученик 4 «В» класса</a:t>
            </a:r>
          </a:p>
          <a:p>
            <a:pPr marR="0" algn="l">
              <a:lnSpc>
                <a:spcPct val="80000"/>
              </a:lnSpc>
            </a:pPr>
            <a:r>
              <a:rPr lang="ru-RU" sz="2000" b="1" smtClean="0">
                <a:latin typeface="Arial" charset="0"/>
              </a:rPr>
              <a:t>Веселик Алексей</a:t>
            </a:r>
            <a:r>
              <a:rPr lang="ru-RU" sz="2000" b="1" smtClean="0">
                <a:effectLst>
                  <a:outerShdw blurRad="38100" dist="38100" dir="2700000" algn="tl">
                    <a:srgbClr val="04617B"/>
                  </a:outerShdw>
                </a:effectLst>
                <a:latin typeface="Arial" charset="0"/>
              </a:rPr>
              <a:t> </a:t>
            </a:r>
          </a:p>
          <a:p>
            <a:pPr marR="0" algn="l">
              <a:lnSpc>
                <a:spcPct val="80000"/>
              </a:lnSpc>
            </a:pPr>
            <a:r>
              <a:rPr lang="ru-RU" sz="2000" b="1" smtClean="0">
                <a:latin typeface="Arial" charset="0"/>
              </a:rPr>
              <a:t>Проверил: учитель начальных классов Булашова Л.П.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8" y="115888"/>
            <a:ext cx="77057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effectLst>
                  <a:outerShdw blurRad="38100" dist="38100" dir="2700000" algn="tl">
                    <a:srgbClr val="04617B"/>
                  </a:outerShdw>
                </a:effectLst>
              </a:rPr>
              <a:t>АДМИНИСТРАЦИЯ ГОРОДСКОГО ОКРУГА ГОРОД ВОРОНЕЖ</a:t>
            </a:r>
            <a:br>
              <a:rPr lang="ru-RU" b="1">
                <a:effectLst>
                  <a:outerShdw blurRad="38100" dist="38100" dir="2700000" algn="tl">
                    <a:srgbClr val="04617B"/>
                  </a:outerShdw>
                </a:effectLst>
              </a:rPr>
            </a:br>
            <a:r>
              <a:rPr lang="ru-RU" b="1">
                <a:effectLst>
                  <a:outerShdw blurRad="38100" dist="38100" dir="2700000" algn="tl">
                    <a:srgbClr val="04617B"/>
                  </a:outerShdw>
                </a:effectLst>
              </a:rPr>
              <a:t>МУНИЦИПАЛЬНОЕ БЮДЖЕТНОЕ ОБЩЕОБРАЗОВАТЕЛЬНОЕ УЧРЕЖДЕНИЕ</a:t>
            </a:r>
            <a:br>
              <a:rPr lang="ru-RU" b="1">
                <a:effectLst>
                  <a:outerShdw blurRad="38100" dist="38100" dir="2700000" algn="tl">
                    <a:srgbClr val="04617B"/>
                  </a:outerShdw>
                </a:effectLst>
              </a:rPr>
            </a:br>
            <a:r>
              <a:rPr lang="ru-RU" b="1">
                <a:effectLst>
                  <a:outerShdw blurRad="38100" dist="38100" dir="2700000" algn="tl">
                    <a:srgbClr val="04617B"/>
                  </a:outerShdw>
                </a:effectLst>
              </a:rPr>
              <a:t>СРЕДНЯЯ  ОБЩЕОБРАЗОВАТЕЛЬНАЯ  ШКОЛА № 62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348038" y="6237288"/>
            <a:ext cx="2087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Воронеж 2018 г.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5175"/>
            <a:ext cx="7859713" cy="55594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/>
              <a:t>От  наших предков нам достался неоценимый дар. Это  устное народное творчество. Многовековые наблюдения народа</a:t>
            </a:r>
            <a:r>
              <a:rPr lang="en-US" sz="2400" dirty="0" smtClean="0"/>
              <a:t>,</a:t>
            </a:r>
            <a:r>
              <a:rPr lang="ru-RU" sz="2400" dirty="0" smtClean="0"/>
              <a:t> его мечты  и наблюдения воплощались в пословицах и поговорках.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  Пословица </a:t>
            </a:r>
            <a:r>
              <a:rPr lang="ru-RU" sz="2400" dirty="0" smtClean="0"/>
              <a:t>– это законченное предложение, с глубоким смыслом ,содержащее народную мудрость. 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Пример:</a:t>
            </a:r>
            <a:r>
              <a:rPr lang="ru-RU" sz="2400" dirty="0" smtClean="0"/>
              <a:t> « Без труда не выловишь рыбку из пруда».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dirty="0" smtClean="0">
                <a:solidFill>
                  <a:srgbClr val="FF0000"/>
                </a:solidFill>
              </a:rPr>
              <a:t>Поговорка</a:t>
            </a:r>
            <a:r>
              <a:rPr lang="ru-RU" sz="2400" dirty="0" smtClean="0"/>
              <a:t> – это фраза или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 smtClean="0"/>
              <a:t>словосочетание, которые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 smtClean="0"/>
              <a:t>можно заменить другими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dirty="0" smtClean="0"/>
              <a:t>словами.  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Пример: </a:t>
            </a:r>
            <a:r>
              <a:rPr lang="ru-RU" sz="2400" dirty="0" smtClean="0"/>
              <a:t>«У страха глаза велики».                              </a:t>
            </a:r>
          </a:p>
        </p:txBody>
      </p:sp>
      <p:pic>
        <p:nvPicPr>
          <p:cNvPr id="16387" name="Picture 2" descr="J:\1\poslovica-0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3573463"/>
            <a:ext cx="273526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Зачем надо знать пословицы?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4624387"/>
          </a:xfrm>
        </p:spPr>
        <p:txBody>
          <a:bodyPr/>
          <a:lstStyle/>
          <a:p>
            <a:r>
              <a:rPr lang="ru-RU" smtClean="0"/>
              <a:t>Знание  пословиц и поговорок  обогащает  человека, делает  его более внимательным к  слову, к  языку,  развивает память. </a:t>
            </a:r>
          </a:p>
          <a:p>
            <a:r>
              <a:rPr lang="ru-RU" smtClean="0"/>
              <a:t>Знать пословицы и поговорки , уметь их вовремя и кстати употребить в речи для точного выражения своей мысли – большое дело.</a:t>
            </a:r>
          </a:p>
          <a:p>
            <a:endParaRPr lang="ru-RU" smtClean="0"/>
          </a:p>
        </p:txBody>
      </p:sp>
      <p:pic>
        <p:nvPicPr>
          <p:cNvPr id="17411" name="Picture 2" descr="J:\1\poslovica-0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933825"/>
            <a:ext cx="36004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317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434" name="Содержимое 6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343525"/>
          </a:xfrm>
        </p:spPr>
        <p:txBody>
          <a:bodyPr/>
          <a:lstStyle/>
          <a:p>
            <a:r>
              <a:rPr lang="ru-RU" smtClean="0"/>
              <a:t>Сами того не замечая , мы употребляем пословицы  в своей речи, в которой они приобретают конкретный смысл. Со временем появляются новые пословицы, а старые приобретают новые  значения.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Широкое  распространение  и долголетие пословиц обязано тому, что когда одна часть из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них теряла свое прямое значение, то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тут же приобретала новый переносный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смысл.</a:t>
            </a:r>
          </a:p>
        </p:txBody>
      </p:sp>
      <p:pic>
        <p:nvPicPr>
          <p:cNvPr id="18435" name="Picture 3" descr="J:\1\t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4508500"/>
            <a:ext cx="2271712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5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19458" name="Содержимое 4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83162"/>
          </a:xfrm>
        </p:spPr>
        <p:txBody>
          <a:bodyPr/>
          <a:lstStyle/>
          <a:p>
            <a:r>
              <a:rPr lang="ru-RU" smtClean="0"/>
              <a:t>Пословицы и поговорки – применимы во многих ситуациях, и именно поэтому дошли они до нас, и прекрасно вписываются в повседневную жизнь современных людей . Для них всегда найдется место в жизни людей.</a:t>
            </a:r>
          </a:p>
        </p:txBody>
      </p:sp>
      <p:pic>
        <p:nvPicPr>
          <p:cNvPr id="19459" name="Содержимое 5" descr="poslovica-000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429000"/>
            <a:ext cx="37798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1547813" y="704850"/>
            <a:ext cx="5903912" cy="1143000"/>
          </a:xfrm>
        </p:spPr>
        <p:txBody>
          <a:bodyPr/>
          <a:lstStyle/>
          <a:p>
            <a:r>
              <a:rPr lang="ru-RU" smtClean="0"/>
              <a:t>Спасибо</a:t>
            </a:r>
            <a:r>
              <a:rPr lang="en-US" smtClean="0"/>
              <a:t>,</a:t>
            </a:r>
            <a:r>
              <a:rPr lang="ru-RU" smtClean="0"/>
              <a:t>за внимание</a:t>
            </a:r>
          </a:p>
        </p:txBody>
      </p:sp>
      <p:sp>
        <p:nvSpPr>
          <p:cNvPr id="20482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  <a:p>
            <a:endParaRPr lang="ru-RU" smtClean="0"/>
          </a:p>
        </p:txBody>
      </p:sp>
      <p:pic>
        <p:nvPicPr>
          <p:cNvPr id="20483" name="Содержимое 3" descr="poslovica-001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2205038"/>
            <a:ext cx="5688013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210</Words>
  <Application>Microsoft Office PowerPoint</Application>
  <PresentationFormat>On-screen Show (4:3)</PresentationFormat>
  <Paragraphs>25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  </vt:lpstr>
      <vt:lpstr>Зачем надо знать пословицы?</vt:lpstr>
      <vt:lpstr>Слайд 4</vt:lpstr>
      <vt:lpstr>Вывод</vt:lpstr>
      <vt:lpstr>Спасибо,за внимание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пословиц и поговорок в жизни современного человека.</dc:title>
  <dc:creator>АНДРЕЙ</dc:creator>
  <cp:lastModifiedBy>Admin</cp:lastModifiedBy>
  <cp:revision>22</cp:revision>
  <dcterms:created xsi:type="dcterms:W3CDTF">2018-10-28T10:16:38Z</dcterms:created>
  <dcterms:modified xsi:type="dcterms:W3CDTF">2018-11-14T17:22:06Z</dcterms:modified>
</cp:coreProperties>
</file>