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8922-48F4-4029-BBAF-EEBEFF3A8020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3CE2-0C56-48E7-B42C-C3046F1BB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0A45-73DB-431D-B314-0DC027E9B577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4DA1-03EF-457D-B18E-8051A8CC8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CF1B-8609-4695-ACDC-F02FA6B0ADC6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A819-64EE-4065-93B6-2E403825E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4D25-F2E3-46BF-B768-36215E2CDDBC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0E1D-AB58-44D2-BE46-AD528808A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92CD-6709-4CFB-B5CE-3404D57708CE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A49D-08F6-423B-941B-FFAABDD9C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6ECE-4CAC-4575-A2A2-057B834BDF9D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C44C-635A-404C-A9AB-8F72D5E81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41FC-64A4-4395-A863-B92A7CD0C51A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C122-6967-4D1F-ACAA-74C148AC6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FF7D-BE09-476C-A28B-279E0708DDE5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B194-45C9-42F7-92E8-5F874BBEB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2DE8-4550-439D-9CE0-83054D319B73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5E7A-2BCF-4617-BC89-6E2D42F7D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BEF0-F86C-4E4C-980F-370D936EDBCB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EB80-E1BC-472D-BFD6-6625EE03D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2F44-5A3E-4B21-8C0B-B50EFBB60F35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F825-480D-4903-833F-9C8C0A19F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63" y="365125"/>
            <a:ext cx="5087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65863" y="1825625"/>
            <a:ext cx="50879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52EBD-E0C8-45C3-A7EA-1AB3522C2B39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9F27E-F2B4-4E12-847E-9DA85FBE7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ln w="6350">
            <a:solidFill>
              <a:srgbClr val="5A4012"/>
            </a:solidFill>
          </a:ln>
          <a:solidFill>
            <a:srgbClr val="BF9000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BF9000"/>
          </a:solidFill>
          <a:latin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BF9000"/>
          </a:solidFill>
          <a:latin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BF9000"/>
          </a:solidFill>
          <a:latin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BF9000"/>
          </a:solidFill>
          <a:latin typeface="Georgia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BF9000"/>
          </a:solidFill>
          <a:latin typeface="Georgia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BF9000"/>
          </a:solidFill>
          <a:latin typeface="Georgia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BF9000"/>
          </a:solidFill>
          <a:latin typeface="Georgia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BF9000"/>
          </a:solidFill>
          <a:latin typeface="Georg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s/matematika/Vesjolyj-schjot/0014-014-TSifry-znaesh-ty-teper-rovno-desjat-ikh-prover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hyperlink" Target="http://demiart.ru/forum/uploads1/post-76674-122208822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42988" y="279400"/>
            <a:ext cx="46577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АДМИНИСТРАЦИЯ ГОРОДСКОГО ОКРУГА ГОРОД ВОРОНЕЖ</a:t>
            </a:r>
            <a:b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БЮДЖЕТНОЕ ОБЩЕОБРАЗОВАТЕЛЬНОЕ УЧРЕЖДЕНИЕ</a:t>
            </a:r>
            <a:b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  ОБЩЕОБРАЗОВАТЕЛЬНАЯ  ШКОЛА № 62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657475" y="4583113"/>
            <a:ext cx="30337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663300"/>
                </a:solidFill>
              </a:rPr>
              <a:t>Выполнили ученики</a:t>
            </a:r>
          </a:p>
          <a:p>
            <a:pPr>
              <a:defRPr/>
            </a:pPr>
            <a:r>
              <a:rPr lang="ru-RU" b="1">
                <a:solidFill>
                  <a:srgbClr val="663300"/>
                </a:solidFill>
              </a:rPr>
              <a:t> 1 «Б» класса</a:t>
            </a: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b="1">
                <a:solidFill>
                  <a:srgbClr val="663300"/>
                </a:solidFill>
              </a:rPr>
              <a:t>Руководитель: учитель начальных классов Гридневская Татьяна Владимировна</a:t>
            </a:r>
          </a:p>
        </p:txBody>
      </p:sp>
      <p:pic>
        <p:nvPicPr>
          <p:cNvPr id="13315" name="Picture 7" descr="DSC_1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038" y="709613"/>
            <a:ext cx="4138612" cy="5518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3316" name="Picture 8" descr="a0a22af9f2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4678363"/>
            <a:ext cx="17240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03250" y="2797175"/>
            <a:ext cx="50768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3300"/>
                </a:solidFill>
              </a:rPr>
              <a:t>Проект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3300"/>
                </a:solidFill>
              </a:rPr>
              <a:t>«Числа первого десятка»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DSC_1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704850"/>
            <a:ext cx="4122737" cy="5497513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2530" name="Picture 6" descr="DSC_13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0" y="730250"/>
            <a:ext cx="4105275" cy="54737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2532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338" y="5768975"/>
            <a:ext cx="2611437" cy="441325"/>
          </a:xfrm>
          <a:prstGeom prst="rect">
            <a:avLst/>
          </a:prstGeom>
          <a:solidFill>
            <a:srgbClr val="993300"/>
          </a:solidFill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2533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6275" y="703263"/>
            <a:ext cx="2214563" cy="315912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SC_1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558800"/>
            <a:ext cx="4152900" cy="55372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3554" name="Picture 3" descr="DSC_1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58800"/>
            <a:ext cx="4203700" cy="5605463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3556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4050" y="5757863"/>
            <a:ext cx="2611438" cy="4413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SC_13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595313"/>
            <a:ext cx="4171950" cy="55626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4578" name="Picture 3" descr="DSC_13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13" y="604838"/>
            <a:ext cx="4140200" cy="551973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4580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1963" y="595313"/>
            <a:ext cx="2482850" cy="284162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SC_1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523875"/>
            <a:ext cx="4289425" cy="5719763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5602" name="Picture 3" descr="DSC_13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4963" y="546100"/>
            <a:ext cx="4259262" cy="567848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SC_1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550" y="574675"/>
            <a:ext cx="4164013" cy="555148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6626" name="Picture 3" descr="DSC_1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13" y="565150"/>
            <a:ext cx="4160837" cy="554672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6628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5288" y="573088"/>
            <a:ext cx="2162175" cy="280987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6629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775" y="574675"/>
            <a:ext cx="2611438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SC_1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38" y="623888"/>
            <a:ext cx="4175125" cy="556736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7650" name="Picture 3" descr="DSC_13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39763"/>
            <a:ext cx="4160838" cy="554672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SC_13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592138"/>
            <a:ext cx="4151312" cy="553561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8674" name="Picture 3" descr="DSC_1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0050" y="674688"/>
            <a:ext cx="4052888" cy="54038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SC_13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738" y="660400"/>
            <a:ext cx="4108450" cy="5478463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9698" name="Picture 3" descr="DSC_1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79450"/>
            <a:ext cx="4137025" cy="5516563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9700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3588" y="647700"/>
            <a:ext cx="2266950" cy="382588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9701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9825" y="681038"/>
            <a:ext cx="2074863" cy="350837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SC_1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619125"/>
            <a:ext cx="4271962" cy="56959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0722" name="Picture 3" descr="DSC_13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3238" y="598488"/>
            <a:ext cx="4208462" cy="561181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0724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0" y="604838"/>
            <a:ext cx="2181225" cy="3683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0725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4138" y="595313"/>
            <a:ext cx="2084387" cy="3524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SC_1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557213"/>
            <a:ext cx="4252913" cy="56705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1746" name="Picture 3" descr="DSC_1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0" y="612775"/>
            <a:ext cx="4203700" cy="5605463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DSC_13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609600"/>
            <a:ext cx="4149725" cy="5532438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4338" name="Picture 5" descr="DSC_1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674688"/>
            <a:ext cx="4167188" cy="5554662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4343" name="Picture 7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593725"/>
            <a:ext cx="2611438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4344" name="Picture 8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638" y="5770563"/>
            <a:ext cx="2611437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SC_1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823913"/>
            <a:ext cx="3876675" cy="516731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2770" name="Picture 3" descr="DSC_1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988" y="796925"/>
            <a:ext cx="3867150" cy="51562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2772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788988"/>
            <a:ext cx="2255838" cy="33337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SC_13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550" y="655638"/>
            <a:ext cx="3959225" cy="527843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3794" name="Picture 3" descr="DSC_13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5" y="682625"/>
            <a:ext cx="3952875" cy="52705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3796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6363" y="5651500"/>
            <a:ext cx="1782762" cy="3016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0014-014-TSifry-znaesh-ty-teper-rovno-desjat-ikh-pr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284288"/>
            <a:ext cx="4638675" cy="387508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6648450" y="1527175"/>
            <a:ext cx="47005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3"/>
              </a:rPr>
              <a:t>http://900igr.net/datas/matematika/Vesjolyj-schjot/0014-014-TSifry-znaesh-ty-teper-rovno-desjat-ikh-prover.jpg</a:t>
            </a:r>
            <a:endParaRPr lang="ru-RU"/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663300"/>
                </a:solidFill>
                <a:hlinkClick r:id="rId4"/>
              </a:rPr>
              <a:t>http://demiart.ru/forum/uploads1/post-76674-1222088222.jpg</a:t>
            </a:r>
            <a:endParaRPr lang="ru-RU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4819" name="Заголово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249238"/>
            <a:ext cx="5095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a0a22af9f2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1663" y="2944813"/>
            <a:ext cx="6291262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DSC_1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692150"/>
            <a:ext cx="4133850" cy="551180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5362" name="Picture 5" descr="DSC_13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9263" y="614363"/>
            <a:ext cx="4146550" cy="5527675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5364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5088" y="5757863"/>
            <a:ext cx="2611437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5365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8338" y="617538"/>
            <a:ext cx="2611437" cy="4413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DSC_1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44513"/>
            <a:ext cx="4310062" cy="574675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6386" name="Picture 3" descr="DSC_1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5913" y="508000"/>
            <a:ext cx="4341812" cy="5788025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6388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0" y="501650"/>
            <a:ext cx="2847975" cy="52387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6389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913" y="561975"/>
            <a:ext cx="2611437" cy="484188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DSC_1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963" y="517525"/>
            <a:ext cx="4271962" cy="569595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7410" name="Picture 8" descr="DSC_1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888" y="525463"/>
            <a:ext cx="4292600" cy="5722937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7412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788" y="5767388"/>
            <a:ext cx="2611437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7413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5792788"/>
            <a:ext cx="2611437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DSC_1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0" y="585788"/>
            <a:ext cx="4235450" cy="5646737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8434" name="Picture 4" descr="DSC_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604838"/>
            <a:ext cx="4211638" cy="5614987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8435" name="Picture 4" descr="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7113" y="4227513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mg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1950" y="3009900"/>
            <a:ext cx="1960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pril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2263" y="5757863"/>
            <a:ext cx="2611437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8439" name="Picture 7" descr="pril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8600" y="5802313"/>
            <a:ext cx="2611438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SC_1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5" y="576263"/>
            <a:ext cx="4348163" cy="579755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9458" name="Picture 3" descr="DSC_13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975" y="606425"/>
            <a:ext cx="4279900" cy="570547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9460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0" y="573088"/>
            <a:ext cx="2611438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9461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617538"/>
            <a:ext cx="2611437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DSC_1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863" y="693738"/>
            <a:ext cx="4043362" cy="539115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482" name="Picture 6" descr="DSC_13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225" y="733425"/>
            <a:ext cx="4111625" cy="5481638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484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687388"/>
            <a:ext cx="2373312" cy="401637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0485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3588" y="735013"/>
            <a:ext cx="2611437" cy="4413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DSC_1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668338"/>
            <a:ext cx="3973512" cy="529748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506" name="Picture 6" descr="DSC_1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630238"/>
            <a:ext cx="3946525" cy="538003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508" name="Picture 4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3725" y="671513"/>
            <a:ext cx="2352675" cy="331787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1509" name="Picture 5" descr="pri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00" y="639763"/>
            <a:ext cx="2524125" cy="395287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103</TotalTime>
  <Words>33</Words>
  <Application>Microsoft Office PowerPoint</Application>
  <PresentationFormat>Custom</PresentationFormat>
  <Paragraphs>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Georgia</vt:lpstr>
      <vt:lpstr>Calibri</vt:lpstr>
      <vt:lpstr>листание 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15</cp:revision>
  <dcterms:created xsi:type="dcterms:W3CDTF">2016-11-15T09:14:47Z</dcterms:created>
  <dcterms:modified xsi:type="dcterms:W3CDTF">2018-11-30T12:14:05Z</dcterms:modified>
</cp:coreProperties>
</file>