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58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87D"/>
    <a:srgbClr val="A4648A"/>
    <a:srgbClr val="9E5C83"/>
    <a:srgbClr val="8C5275"/>
    <a:srgbClr val="A7698E"/>
    <a:srgbClr val="9148C8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67" autoAdjust="0"/>
    <p:restoredTop sz="86380" autoAdjust="0"/>
  </p:normalViewPr>
  <p:slideViewPr>
    <p:cSldViewPr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9C734-BC6B-4FC1-AEB5-681E28A13D6B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9F542-58C1-4C81-A252-2A355DDBE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1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9F542-58C1-4C81-A252-2A355DDBED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8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2.gif"/><Relationship Id="rId2" Type="http://schemas.openxmlformats.org/officeDocument/2006/relationships/audio" Target="../media/media1.wma"/><Relationship Id="rId16" Type="http://schemas.openxmlformats.org/officeDocument/2006/relationships/image" Target="../media/image11.gif"/><Relationship Id="rId1" Type="http://schemas.microsoft.com/office/2007/relationships/media" Target="../media/media1.wma"/><Relationship Id="rId6" Type="http://schemas.openxmlformats.org/officeDocument/2006/relationships/audio" Target="../media/audio2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5" Type="http://schemas.openxmlformats.org/officeDocument/2006/relationships/slide" Target="slide3.xml"/><Relationship Id="rId10" Type="http://schemas.openxmlformats.org/officeDocument/2006/relationships/image" Target="../media/image6.gif"/><Relationship Id="rId19" Type="http://schemas.openxmlformats.org/officeDocument/2006/relationships/image" Target="../media/image1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бегемот\mundinho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Лена\Desktop\бегемот\656278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79607"/>
            <a:ext cx="2500298" cy="45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5">
                <a:lumMod val="60000"/>
                <a:lumOff val="40000"/>
              </a:schemeClr>
            </a:gs>
            <a:gs pos="38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2285992"/>
            <a:ext cx="3000396" cy="2071702"/>
          </a:xfrm>
          <a:prstGeom prst="rect">
            <a:avLst/>
          </a:prstGeom>
          <a:gradFill>
            <a:gsLst>
              <a:gs pos="10000">
                <a:schemeClr val="accent5">
                  <a:lumMod val="60000"/>
                  <a:lumOff val="40000"/>
                </a:schemeClr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Dutch801 XBd BT" pitchFamily="18" charset="0"/>
                <a:cs typeface="Aharoni" pitchFamily="2" charset="-79"/>
              </a:rPr>
              <a:t>It’s autumn</a:t>
            </a:r>
            <a:endParaRPr lang="ru-RU" sz="60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6" name="Picture 4" descr="C:\Users\Лена\Desktop\бегемот\34762_html_4c91479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304" y="4476151"/>
            <a:ext cx="2357454" cy="1643074"/>
          </a:xfrm>
          <a:prstGeom prst="round2DiagRect">
            <a:avLst/>
          </a:prstGeom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7" name="Picture 5" descr="C:\Users\Лена\Desktop\бегемот\анима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3929066"/>
            <a:ext cx="2384985" cy="1643074"/>
          </a:xfrm>
          <a:prstGeom prst="round2DiagRect">
            <a:avLst/>
          </a:prstGeom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9" name="Picture 7" descr="C:\Users\Лена\Desktop\бегемот\sth41j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954" y="2511999"/>
            <a:ext cx="2357454" cy="1529201"/>
          </a:xfrm>
          <a:prstGeom prst="round2DiagRect">
            <a:avLst/>
          </a:prstGeom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80" name="Picture 8" descr="C:\Users\Лена\Desktop\бегемот\T3600500RB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57881" y="2428867"/>
            <a:ext cx="1577203" cy="1214447"/>
          </a:xfrm>
          <a:prstGeom prst="round2DiagRect">
            <a:avLst/>
          </a:prstGeom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82" name="Picture 10" descr="C:\Users\Лена\Desktop\бегемот\file2dciYd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0166" y="447578"/>
            <a:ext cx="2143140" cy="1583245"/>
          </a:xfrm>
          <a:prstGeom prst="round2DiagRect">
            <a:avLst/>
          </a:prstGeom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84" name="Picture 12" descr="C:\Users\Лена\Desktop\бегемот\097379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5143512"/>
            <a:ext cx="2805532" cy="1928802"/>
          </a:xfrm>
          <a:prstGeom prst="round2DiagRect">
            <a:avLst/>
          </a:prstGeom>
          <a:ln w="5715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C:\Users\Лена\Desktop\бегемот\116802288_large_654810559935867776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6" y="2285992"/>
            <a:ext cx="1928826" cy="2330665"/>
          </a:xfrm>
          <a:prstGeom prst="round2DiagRect">
            <a:avLst/>
          </a:prstGeom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Овал 12">
            <a:hlinkClick r:id="rId15" action="ppaction://hlinksldjump"/>
          </p:cNvPr>
          <p:cNvSpPr/>
          <p:nvPr/>
        </p:nvSpPr>
        <p:spPr>
          <a:xfrm>
            <a:off x="8286776" y="6429396"/>
            <a:ext cx="214314" cy="21431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Лена\Desktop\бегемот\1943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2198" y="357166"/>
            <a:ext cx="2512850" cy="1764071"/>
          </a:xfrm>
          <a:prstGeom prst="round2DiagRect">
            <a:avLst/>
          </a:prstGeom>
          <a:noFill/>
        </p:spPr>
      </p:pic>
      <p:pic>
        <p:nvPicPr>
          <p:cNvPr id="5122" name="Picture 2" descr="C:\Users\Лена\Desktop\бегемот\post-11969-1395554196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57620" y="214290"/>
            <a:ext cx="1428760" cy="170235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20284710">
            <a:off x="2851463" y="1494858"/>
            <a:ext cx="4190500" cy="3775052"/>
          </a:xfrm>
          <a:prstGeom prst="cloud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2FE09-0BE4-43C2-B86A-33BA7415F0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86" y="5105647"/>
            <a:ext cx="1871638" cy="1572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D0F9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0F9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бегемот\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360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Лена\Desktop\бегемот\krasni_7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2094028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5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3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Лена\Desktop\бегемот\96.ts13996432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67207">
            <a:off x="2624025" y="707278"/>
            <a:ext cx="4122536" cy="5496714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4-конечная звезда 3"/>
          <p:cNvSpPr/>
          <p:nvPr/>
        </p:nvSpPr>
        <p:spPr>
          <a:xfrm rot="2339673">
            <a:off x="1132160" y="785549"/>
            <a:ext cx="428628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 rot="1363678">
            <a:off x="714348" y="5643578"/>
            <a:ext cx="428628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19619356">
            <a:off x="2478501" y="5071264"/>
            <a:ext cx="428628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279726">
            <a:off x="6357599" y="139541"/>
            <a:ext cx="785818" cy="9656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358214" y="1142984"/>
            <a:ext cx="428628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279726">
            <a:off x="499684" y="3425665"/>
            <a:ext cx="785818" cy="9656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279726">
            <a:off x="7786361" y="4782987"/>
            <a:ext cx="785818" cy="9656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19619356" flipV="1">
            <a:off x="6508851" y="5794908"/>
            <a:ext cx="416285" cy="415064"/>
          </a:xfrm>
          <a:prstGeom prst="star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19619356" flipV="1">
            <a:off x="5008651" y="294183"/>
            <a:ext cx="416285" cy="415064"/>
          </a:xfrm>
          <a:prstGeom prst="star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19619356" flipV="1">
            <a:off x="8009047" y="2723075"/>
            <a:ext cx="416285" cy="415064"/>
          </a:xfrm>
          <a:prstGeom prst="star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 rot="19619356" flipV="1">
            <a:off x="1222439" y="2080133"/>
            <a:ext cx="416285" cy="415064"/>
          </a:xfrm>
          <a:prstGeom prst="star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22C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5E22C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22C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5E22C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animClr clrSpc="rgb" dir="cw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41A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5E22C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5E22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бегемот\144204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651" y="210697"/>
            <a:ext cx="2670619" cy="1758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497" y="6071808"/>
            <a:ext cx="500066" cy="539476"/>
          </a:xfrm>
          <a:prstGeom prst="rect">
            <a:avLst/>
          </a:prstGeom>
          <a:noFill/>
        </p:spPr>
      </p:pic>
      <p:pic>
        <p:nvPicPr>
          <p:cNvPr id="4107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4521" y="2325443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270" y="4354087"/>
            <a:ext cx="500066" cy="539476"/>
          </a:xfrm>
          <a:prstGeom prst="rect">
            <a:avLst/>
          </a:prstGeom>
          <a:noFill/>
        </p:spPr>
      </p:pic>
      <p:pic>
        <p:nvPicPr>
          <p:cNvPr id="18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953" y="4749713"/>
            <a:ext cx="500066" cy="539476"/>
          </a:xfrm>
          <a:prstGeom prst="rect">
            <a:avLst/>
          </a:prstGeom>
          <a:noFill/>
        </p:spPr>
      </p:pic>
      <p:pic>
        <p:nvPicPr>
          <p:cNvPr id="19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573" y="5407217"/>
            <a:ext cx="500066" cy="539476"/>
          </a:xfrm>
          <a:prstGeom prst="rect">
            <a:avLst/>
          </a:prstGeom>
          <a:noFill/>
        </p:spPr>
      </p:pic>
      <p:pic>
        <p:nvPicPr>
          <p:cNvPr id="20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925" y="3005063"/>
            <a:ext cx="500066" cy="539476"/>
          </a:xfrm>
          <a:prstGeom prst="rect">
            <a:avLst/>
          </a:prstGeom>
          <a:noFill/>
        </p:spPr>
      </p:pic>
      <p:pic>
        <p:nvPicPr>
          <p:cNvPr id="21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386" y="2380136"/>
            <a:ext cx="500066" cy="539476"/>
          </a:xfrm>
          <a:prstGeom prst="rect">
            <a:avLst/>
          </a:prstGeom>
          <a:noFill/>
        </p:spPr>
      </p:pic>
      <p:pic>
        <p:nvPicPr>
          <p:cNvPr id="23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635" y="3352117"/>
            <a:ext cx="500066" cy="539476"/>
          </a:xfrm>
          <a:prstGeom prst="rect">
            <a:avLst/>
          </a:prstGeom>
          <a:noFill/>
        </p:spPr>
      </p:pic>
      <p:pic>
        <p:nvPicPr>
          <p:cNvPr id="24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658" y="3523390"/>
            <a:ext cx="500066" cy="539476"/>
          </a:xfrm>
          <a:prstGeom prst="rect">
            <a:avLst/>
          </a:prstGeom>
          <a:noFill/>
        </p:spPr>
      </p:pic>
      <p:pic>
        <p:nvPicPr>
          <p:cNvPr id="25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747" y="4588459"/>
            <a:ext cx="500066" cy="539476"/>
          </a:xfrm>
          <a:prstGeom prst="rect">
            <a:avLst/>
          </a:prstGeom>
          <a:noFill/>
        </p:spPr>
      </p:pic>
      <p:pic>
        <p:nvPicPr>
          <p:cNvPr id="27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857760"/>
            <a:ext cx="500066" cy="539476"/>
          </a:xfrm>
          <a:prstGeom prst="rect">
            <a:avLst/>
          </a:prstGeom>
          <a:noFill/>
        </p:spPr>
      </p:pic>
      <p:pic>
        <p:nvPicPr>
          <p:cNvPr id="28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527" y="3595862"/>
            <a:ext cx="500066" cy="539476"/>
          </a:xfrm>
          <a:prstGeom prst="rect">
            <a:avLst/>
          </a:prstGeom>
          <a:noFill/>
        </p:spPr>
      </p:pic>
      <p:pic>
        <p:nvPicPr>
          <p:cNvPr id="29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793" y="4643505"/>
            <a:ext cx="500066" cy="539476"/>
          </a:xfrm>
          <a:prstGeom prst="rect">
            <a:avLst/>
          </a:prstGeom>
          <a:noFill/>
        </p:spPr>
      </p:pic>
      <p:pic>
        <p:nvPicPr>
          <p:cNvPr id="31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275" y="5532947"/>
            <a:ext cx="500066" cy="539476"/>
          </a:xfrm>
          <a:prstGeom prst="rect">
            <a:avLst/>
          </a:prstGeom>
          <a:noFill/>
        </p:spPr>
      </p:pic>
      <p:pic>
        <p:nvPicPr>
          <p:cNvPr id="32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92" y="4453169"/>
            <a:ext cx="500066" cy="539476"/>
          </a:xfrm>
          <a:prstGeom prst="rect">
            <a:avLst/>
          </a:prstGeom>
          <a:noFill/>
        </p:spPr>
      </p:pic>
      <p:pic>
        <p:nvPicPr>
          <p:cNvPr id="34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055" y="5317571"/>
            <a:ext cx="500066" cy="539476"/>
          </a:xfrm>
          <a:prstGeom prst="rect">
            <a:avLst/>
          </a:prstGeom>
          <a:noFill/>
        </p:spPr>
      </p:pic>
      <p:pic>
        <p:nvPicPr>
          <p:cNvPr id="35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314" y="5383419"/>
            <a:ext cx="500066" cy="539476"/>
          </a:xfrm>
          <a:prstGeom prst="rect">
            <a:avLst/>
          </a:prstGeom>
          <a:noFill/>
        </p:spPr>
      </p:pic>
      <p:pic>
        <p:nvPicPr>
          <p:cNvPr id="36" name="Picture 7" descr="C:\Users\Лена\Pictures\смайлики\nw_happy-f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000768"/>
            <a:ext cx="500066" cy="539476"/>
          </a:xfrm>
          <a:prstGeom prst="rect">
            <a:avLst/>
          </a:prstGeom>
          <a:noFill/>
        </p:spPr>
      </p:pic>
      <p:pic>
        <p:nvPicPr>
          <p:cNvPr id="37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740" y="2661867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1168" y="2380136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457" y="1865797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9401" y="2135829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9451">
            <a:off x="3839754" y="6196649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1029" y="3240669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551" y="1764456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975" y="2167379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863" y="2643182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061" y="2754071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512" y="3341548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169" y="5922895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11" descr="C:\Users\Лена\Desktop\бегемот\not-all-days-are-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3868" y="2968124"/>
            <a:ext cx="496960" cy="428628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I:\бегемот\rId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043" y="4496095"/>
            <a:ext cx="2904094" cy="1954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1264" y="2520370"/>
            <a:ext cx="2182929" cy="196651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96197-4C3A-4D4C-8D98-5BDA10BCE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96" y="4453169"/>
            <a:ext cx="2759161" cy="1997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62758-27E4-42DC-BAA6-0209BBF42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8" y="2306813"/>
            <a:ext cx="2948969" cy="1954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D531D8-E3F1-44EC-B7A9-E5E55F404F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32" y="283240"/>
            <a:ext cx="2545432" cy="1878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</Words>
  <Application>Microsoft Office PowerPoint</Application>
  <PresentationFormat>Экран (4:3)</PresentationFormat>
  <Paragraphs>2</Paragraphs>
  <Slides>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Dutch801 XBd BT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илья цуканов</cp:lastModifiedBy>
  <cp:revision>93</cp:revision>
  <dcterms:created xsi:type="dcterms:W3CDTF">2015-10-26T21:17:53Z</dcterms:created>
  <dcterms:modified xsi:type="dcterms:W3CDTF">2018-12-25T14:27:18Z</dcterms:modified>
</cp:coreProperties>
</file>