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914250" y="1140184"/>
            <a:ext cx="10363200" cy="45636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Эволюция молодёжного сленга в английском языке</a:t>
            </a:r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язык молодёжи отражает культурные и социальные изменения.</a:t>
            </a:r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buNone/>
            </a:pPr>
            <a:r>
              <a:rPr lang="en-US" sz="15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                                                                                                    Харина Лилия Евгеньевна</a:t>
            </a:r>
            <a:endParaRPr lang="en-US" sz="4000" dirty="0"/>
          </a:p>
          <a:p>
            <a:pPr algn="ctr" indent="0" marL="0">
              <a:buNone/>
            </a:pPr>
            <a:r>
              <a:rPr lang="en-US" sz="15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                                                                                                 МАОУ -Грязновская СОШ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54825" y="1095747"/>
            <a:ext cx="9940212" cy="4688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молодёжного сленга</a:t>
            </a:r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сленг отражает культурные и технологические изменения, помогая понять социальные процессы и коммуникации в современном мире.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490" y="0"/>
            <a:ext cx="5953869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7465" y="3299162"/>
            <a:ext cx="5834743" cy="27930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молодёжный сленг стал особенно выраженным с ростом рок-н-ролла, хиппи и хип-хоп субкультур, выделяя молодёжь как самостоятельную социальную группу.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277465" y="1261000"/>
            <a:ext cx="5835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молодёжного сленга в послевоенной культуре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" y="150218"/>
            <a:ext cx="5361003" cy="6558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5682475" y="1114926"/>
            <a:ext cx="6145763" cy="4139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периоды развития молодёжного сленга</a:t>
            </a:r>
            <a:pPr algn="l" indent="0" marL="0">
              <a:buNone/>
            </a:pPr>
            <a:r>
              <a:rPr lang="en-US" sz="29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9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9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8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1950–80-е: влияние музыкальных субкультур</a:t>
            </a:r>
            <a:pPr algn="l" indent="0" marL="0">
              <a:buNone/>
            </a:pPr>
            <a:r>
              <a:rPr lang="en-US" sz="12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1950–60-е популярность заслугует сленг, связанный с джазом и рок-н-роллом, в 1970–80-е — выражения из панк- и диско-сцен. Эти эпохи сформировали стиль и словарь молодёжи.</a:t>
            </a:r>
            <a:pPr algn="l" indent="0" marL="0">
              <a:buNone/>
            </a:pPr>
            <a:r>
              <a:rPr lang="en-US" sz="2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8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– настоящее: технологии и интернет</a:t>
            </a:r>
            <a:pPr algn="l" indent="0" marL="0">
              <a:buNone/>
            </a:pPr>
            <a:r>
              <a:rPr lang="en-US" sz="12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сленг усилился под влиянием хип-хопа и технологий, переходя в цифровую эпоху с новыми терминами, связанными с интернет-культурой и мемами, отражая новые формы общения.</a:t>
            </a:r>
            <a:endParaRPr lang="en-US" sz="29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99580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461400" y="2437233"/>
            <a:ext cx="4627984" cy="3329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«cool», «rad», «dope», «lit» последовательно сменяли друг друга, отражая меняющиеся вкусы и культурные тренды.</a:t>
            </a:r>
            <a:pPr algn="l" indent="0" marL="0">
              <a:buNone/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показывают цикличность и смену фаворитов, связанную с развитием субкультур и технологий.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корпуса и анализ социальных сетей, 2023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444575"/>
            <a:ext cx="114567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1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популярных сленговых слов по десятилетиям</a:t>
            </a:r>
            <a:endParaRPr lang="en-US" sz="3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5" y="2659563"/>
            <a:ext cx="6463500" cy="2560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7839000" y="2707925"/>
            <a:ext cx="38679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отражают эволюцию языка и культурные особенности разных эпох и сообществ.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демонстрируют влияние технологий и социальных изменений на язык молодёжи.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187100" y="444725"/>
            <a:ext cx="98178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молодёжные сленговые термины и значения</a:t>
            </a:r>
            <a:endParaRPr lang="en-US" sz="2440" dirty="0"/>
          </a:p>
        </p:txBody>
      </p:sp>
      <p:sp>
        <p:nvSpPr>
          <p:cNvPr id="7" name="Text 3"/>
          <p:cNvSpPr txBox="1"/>
          <p:nvPr/>
        </p:nvSpPr>
        <p:spPr>
          <a:xfrm>
            <a:off x="811849" y="6492300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 и современные лингвистические базы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525" y="1222350"/>
            <a:ext cx="110049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субкультур на формирование молодёжного сленга</a:t>
            </a:r>
            <a:endParaRPr lang="en-US" sz="2885" dirty="0"/>
          </a:p>
        </p:txBody>
      </p:sp>
      <p:sp>
        <p:nvSpPr>
          <p:cNvPr id="4" name="Text 1"/>
          <p:cNvSpPr txBox="1"/>
          <p:nvPr/>
        </p:nvSpPr>
        <p:spPr>
          <a:xfrm>
            <a:off x="714283" y="2955038"/>
            <a:ext cx="3247053" cy="2431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Панк-движение 1970-х привнесло резкие, ироничные выражения, акцентируя протеста и индивидуальность.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294761" y="2955038"/>
            <a:ext cx="3670041" cy="2419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культура 1980-90-х сформировала уличный сленг, отражающий социальные реалии и опыт городской молодёжи.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308588" y="2955038"/>
            <a:ext cx="3383902" cy="2381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2000-х новые сленговые слова распространялись через скаут-журналистику, поддерживая инновации и расширяя лексический арсенал.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5" y="137160"/>
            <a:ext cx="4873466" cy="658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67331" y="1278567"/>
            <a:ext cx="6432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7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интернета и социальных сетей в современной эволюции сленга</a:t>
            </a:r>
            <a:endParaRPr lang="en-US" sz="2472" dirty="0"/>
          </a:p>
        </p:txBody>
      </p:sp>
      <p:sp>
        <p:nvSpPr>
          <p:cNvPr id="6" name="Text 1"/>
          <p:cNvSpPr txBox="1"/>
          <p:nvPr/>
        </p:nvSpPr>
        <p:spPr>
          <a:xfrm>
            <a:off x="5570836" y="2422422"/>
            <a:ext cx="6108441" cy="14464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обеспечили мгновенное создание и распространение новых слов, таких как «ghosting» и «flex», усиливая групповые идентичности.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5570836" y="4109037"/>
            <a:ext cx="6108441" cy="1421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использует цифровой сленг для выражения эмоций и принадлежности, связывая языковые инновации с мемокультурой и социальными сетями.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99580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461400" y="2437233"/>
            <a:ext cx="4627984" cy="3329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культурные и региональные особенности, влияющие на употребление таких терминов, как «mate» или «dude».</a:t>
            </a:r>
            <a:pPr algn="l" indent="0" marL="0">
              <a:buNone/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традиции формируют уникальный набор сленга, несмотря на глобализацию языка.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исследования социального лингвистического анализа, 2022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444575"/>
            <a:ext cx="114567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9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сленга в англоязычных регионах</a:t>
            </a:r>
            <a:endParaRPr lang="en-US" sz="29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5" y="2002361"/>
            <a:ext cx="6463500" cy="3874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7839000" y="2707925"/>
            <a:ext cx="38679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Сленг выполняет важные задачи: идентификация, ускорение общения, сопротивление нормам и создание игрового контекста.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сленга служат формированию групповой сплочённости и выражению молодёжной культуры.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187100" y="444725"/>
            <a:ext cx="98178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молодёжного сленга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11849" y="6492300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Социолингвистические исследования и современные наблюдения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2025-06-24T07:29:26Z</dcterms:created>
  <dcterms:modified xsi:type="dcterms:W3CDTF">2025-06-24T07:29:26Z</dcterms:modified>
</cp:coreProperties>
</file>