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3" r:id="rId2"/>
    <p:sldId id="302" r:id="rId3"/>
    <p:sldId id="303" r:id="rId4"/>
    <p:sldId id="304" r:id="rId5"/>
    <p:sldId id="306" r:id="rId6"/>
    <p:sldId id="307" r:id="rId7"/>
    <p:sldId id="308" r:id="rId8"/>
    <p:sldId id="309" r:id="rId9"/>
    <p:sldId id="310" r:id="rId10"/>
    <p:sldId id="305" r:id="rId11"/>
    <p:sldId id="311" r:id="rId12"/>
    <p:sldId id="31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B52"/>
    <a:srgbClr val="006600"/>
    <a:srgbClr val="660033"/>
    <a:srgbClr val="FF3300"/>
    <a:srgbClr val="D7D7E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734" autoAdjust="0"/>
    <p:restoredTop sz="94667" autoAdjust="0"/>
  </p:normalViewPr>
  <p:slideViewPr>
    <p:cSldViewPr>
      <p:cViewPr>
        <p:scale>
          <a:sx n="60" d="100"/>
          <a:sy n="60" d="100"/>
        </p:scale>
        <p:origin x="-1118" y="-49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096" y="-67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A89C4-AB77-4354-8E2A-BC3E2FF03626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B640-F727-446A-93D0-EC78C7BC64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такое предлог? (это часть речи)</a:t>
            </a:r>
          </a:p>
          <a:p>
            <a:r>
              <a:rPr lang="ru-RU" dirty="0" smtClean="0"/>
              <a:t>Для чего служат предлоги? (для связи слов в предложении)</a:t>
            </a:r>
          </a:p>
          <a:p>
            <a:r>
              <a:rPr lang="ru-RU" dirty="0" smtClean="0"/>
              <a:t>Как пишутся предлоги со словами? (раздельно)</a:t>
            </a:r>
          </a:p>
          <a:p>
            <a:r>
              <a:rPr lang="ru-RU" dirty="0" smtClean="0"/>
              <a:t>С какой частью речи употребляется предлог?</a:t>
            </a:r>
          </a:p>
          <a:p>
            <a:r>
              <a:rPr lang="ru-RU" dirty="0" smtClean="0"/>
              <a:t>Разберем примеры, следующий слайд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Работа по карточкам списать текст, раскрывая скобки.</a:t>
            </a:r>
          </a:p>
          <a:p>
            <a:r>
              <a:rPr lang="ru-RU" dirty="0" smtClean="0"/>
              <a:t>Скоро (на)ступит весна. (По)текут ручьи (за)поют (в)садах птицы.  Луг и кусты около речки (у)тонут (в)вешних водах. (По)бегут ребятишки (в)лес (за)щавелем. Дети (в)скверах и парках (по)весят скворечники.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какому слову относится предлог, какая это часть речи?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какому слову относится предлог, какая это часть речи?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какому слову относится предлог, какая это часть речи?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какому слову относится предлог, какая это часть речи?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какому слову относится предлог, какая это часть речи?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какой частью речи употребляются предлоги? (с прилагательными и с существительными)</a:t>
            </a:r>
          </a:p>
          <a:p>
            <a:r>
              <a:rPr lang="ru-RU" dirty="0" smtClean="0"/>
              <a:t>Перед какой частью речи предлоги не пишутся? (у глаголов предлогов нет)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Почему это словосочетания, а не предложения? (не понятно о ком или о чем идет речь, не выражают законченную мысль)</a:t>
            </a:r>
          </a:p>
          <a:p>
            <a:r>
              <a:rPr lang="ru-RU" dirty="0" smtClean="0"/>
              <a:t>Составьте с данными словосочетаниями  предложения.</a:t>
            </a:r>
            <a:br>
              <a:rPr lang="ru-RU" dirty="0" smtClean="0"/>
            </a:br>
            <a:r>
              <a:rPr lang="ru-RU" dirty="0" smtClean="0"/>
              <a:t>Например: Из темного шкафа вылетела моль. </a:t>
            </a:r>
          </a:p>
          <a:p>
            <a:r>
              <a:rPr lang="ru-RU" dirty="0" smtClean="0"/>
              <a:t>Запишите два предложения в тетрадь, подчеркните основу.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DB640-F727-446A-93D0-EC78C7BC64C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929FC4-113A-4F52-964A-B0FCDC513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510F087-D5EF-4BAF-A9BC-A533BFE27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2075B40-1580-46AE-8B52-03FCC592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E561159-8E6A-49CD-88EA-ADE567FB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7E768B6-B4D4-4D05-9647-1EFD5DAE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98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1305C4-9222-4B89-90D1-42C1D7F96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30CDAB-447E-4F7E-B644-4DEAE8405E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1DC4876-DC13-4D0A-B475-3C8F165A4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DFBC3BA-A162-4772-8002-882DE46F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7211457-E8E6-4D3D-B741-6A4384D97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EF32CF4-2F0B-4294-9FD9-031C318F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923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69F0FF-6BB8-40AE-A743-B80F333F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4A39E51-F741-422B-8304-98C11F406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CDC2EFB-9ABF-4F79-89F7-EBD729DE0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E563E081-A5CF-496C-A4F1-EAC2BE4047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A5E3F270-6F0E-4D0F-972E-594075DC0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C06222C-3407-4696-B6ED-239742DA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18A43130-33CC-406B-BA77-69427520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2EEE362D-1469-4D43-A214-5D7C59C1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398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63E939-2A62-4F1F-BC30-BA7EB933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F29FBF9-8DC1-4D31-AE5C-C5D57F7FC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DDCDF1F-A307-4A7D-9086-4B8D597DC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7E3B9F58-B9D2-4BC0-AA97-F79EA30F2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137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CBD78B4-CBD5-4B9C-9A83-9694EE2F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B31544B-9E86-40AE-9C19-B296A066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6C4CB79-8306-40FB-A1EA-690991B65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2879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67D84D-F2A3-4C73-94CD-CE88C009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233B9B7-8F63-4182-9B8B-B60A2A313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3E4D5058-FDEE-4D97-A581-F1D92254E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4F9596D-B68E-4A37-8B3F-62926A21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A6C94D8-A5AF-47F9-A394-2D3EE653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3D231BC-5FF7-46CF-8C2D-59D28C1B4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650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563BAF-5E7D-49BC-84BF-CE9FF52A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1185D7D-48D7-4E77-9D45-814AB984D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8C60F91-3750-4CB2-8225-A70600581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0AD629B-59CE-4BE7-A560-1E4F9656E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AE882F0-A152-4CF6-A3F2-84DD8200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01A659C-809B-4B94-9A65-A23B4B77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8010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EB5E43-0C07-4AE2-9FB2-C6F58BB62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BC0B98E-5688-4FA4-89C0-9596782BF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D31A1AA-1A08-4E9C-BB50-EE3C87C1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1B970C0-D747-4091-98BD-0D471D6B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E347AEE-F09C-44A7-B2EB-E514EFBAF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3283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465FDA6D-DDA5-4745-A415-606736F44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4383B58-EBCB-4047-A077-B5D1D65CB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A83017C-F4C1-4F5A-BE18-66000B8B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40E1B77-0A2E-49A3-A752-02D6D02F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B724BC-A40E-4168-8774-51D6439F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554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>
            <a:lum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2620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11ABB4-84E6-4957-916D-CC332F6B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C7823A-AB17-46E4-B7FA-475AC7D0D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36528C9-5884-4B4D-B36C-1A614FA1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0526-881B-4EFB-A2B1-E2EC6E673644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3A9552C-5650-405C-942C-79F245E3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7EA733B-55B7-42F8-B642-7A4DC9DA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403C-4EB7-40BC-9395-955F62C49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40E1113-501F-42FF-A817-B71D295CCD2C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939F007F-2479-4E1B-962F-B6FEF354E7FF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4FBB389D-F645-4EF0-A313-F1760EDDD65D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E8DDD8ED-37DB-433B-9BE3-ED56AB186990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="" xmlns:a16="http://schemas.microsoft.com/office/drawing/2014/main" id="{8A9AC1B6-7038-462A-A7C2-D0F29619BF17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="" xmlns:a16="http://schemas.microsoft.com/office/drawing/2014/main" id="{E463789D-0C7C-454D-BFD9-1DE51E4C5BFC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84D431FD-AB15-4701-9AC6-CDB8CE4C764C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="" xmlns:a16="http://schemas.microsoft.com/office/drawing/2014/main" id="{E7D3F83A-004E-403A-8F03-CC8948CF9F67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0545878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24B881EB-1784-473B-8081-FDC8508B7613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B119E31C-4778-49B4-88E9-494EF71DCCA4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AB8690DA-5449-464D-80A9-DCC9C148D31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315118C4-713A-4AB9-B08B-BD62864C2E6A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="" xmlns:a16="http://schemas.microsoft.com/office/drawing/2014/main" id="{A0898C5B-FFF0-4624-824E-84E4C17CBB1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="" xmlns:a16="http://schemas.microsoft.com/office/drawing/2014/main" id="{7BCAD506-BA00-4E33-B68C-E5911E34BEAB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501341E1-EFB0-48B5-8780-45599BABAF41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="" xmlns:a16="http://schemas.microsoft.com/office/drawing/2014/main" id="{DE8C835F-D205-4D6A-8A82-F0DFE38F02AB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9843381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8" y="365125"/>
            <a:ext cx="5257801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18D8509-D379-49B3-A4FE-EDBEE064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0FB3E60-2F82-4C12-95B3-7ACC1B0E5862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8" name="Рисунок 2">
            <a:extLst>
              <a:ext uri="{FF2B5EF4-FFF2-40B4-BE49-F238E27FC236}">
                <a16:creationId xmlns="" xmlns:a16="http://schemas.microsoft.com/office/drawing/2014/main" id="{17DD4B55-CA6E-4B68-97C9-646C6EC1FB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50" y="-575"/>
            <a:ext cx="5186362" cy="6858575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5207212" y="36075"/>
            <a:ext cx="2844750" cy="274500"/>
            <a:chOff x="5228062" y="49500"/>
            <a:chExt cx="2844750" cy="274500"/>
          </a:xfrm>
          <a:solidFill>
            <a:schemeClr val="accent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=""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=""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accent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=""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=""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2033588"/>
            <a:ext cx="5186363" cy="4049712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  <a:lvl2pPr>
              <a:defRPr b="0">
                <a:solidFill>
                  <a:schemeClr val="accent2"/>
                </a:solidFill>
              </a:defRPr>
            </a:lvl2pPr>
            <a:lvl3pPr>
              <a:defRPr b="0">
                <a:solidFill>
                  <a:schemeClr val="accent2"/>
                </a:solidFill>
              </a:defRPr>
            </a:lvl3pPr>
            <a:lvl4pPr>
              <a:defRPr b="0">
                <a:solidFill>
                  <a:schemeClr val="accent2"/>
                </a:solidFill>
              </a:defRPr>
            </a:lvl4pPr>
            <a:lvl5pPr>
              <a:defRPr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046073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4756F5F-238C-4EA5-953D-83BC7A40E2A5}"/>
              </a:ext>
            </a:extLst>
          </p:cNvPr>
          <p:cNvSpPr/>
          <p:nvPr userDrawn="1"/>
        </p:nvSpPr>
        <p:spPr>
          <a:xfrm>
            <a:off x="0" y="1674000"/>
            <a:ext cx="12192000" cy="135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4A24F890-6633-4AD3-9C24-3D0B92A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E2BC0BA3-1E1F-4BDD-8E19-DB8F68551C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294063"/>
            <a:ext cx="10515600" cy="29702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4560B685-5836-4067-85B7-2D3D4F5E09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89138"/>
            <a:ext cx="10515600" cy="80962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0772361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A75B666-56EB-4BC3-A2DA-3F26BD5CBF9B}"/>
              </a:ext>
            </a:extLst>
          </p:cNvPr>
          <p:cNvSpPr/>
          <p:nvPr userDrawn="1"/>
        </p:nvSpPr>
        <p:spPr>
          <a:xfrm>
            <a:off x="8031000" y="447747"/>
            <a:ext cx="3735000" cy="596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исунок 7">
            <a:extLst>
              <a:ext uri="{FF2B5EF4-FFF2-40B4-BE49-F238E27FC236}">
                <a16:creationId xmlns="" xmlns:a16="http://schemas.microsoft.com/office/drawing/2014/main" id="{848B91CB-D8C9-4DA9-8CED-26CE57EE34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502" y="3654002"/>
            <a:ext cx="6525000" cy="260999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Заголовок 9">
            <a:extLst>
              <a:ext uri="{FF2B5EF4-FFF2-40B4-BE49-F238E27FC236}">
                <a16:creationId xmlns="" xmlns:a16="http://schemas.microsoft.com/office/drawing/2014/main" id="{7B65CF81-B173-4646-A374-B2745ECC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01" y="594001"/>
            <a:ext cx="6525000" cy="855000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="" xmlns:a16="http://schemas.microsoft.com/office/drawing/2014/main" id="{71819EB9-C582-4395-9B13-E428103A36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501" y="1764001"/>
            <a:ext cx="6525000" cy="168556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42605387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25A4E8-4491-4B8E-8D46-FF66BEA6C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613CA45-84EF-4365-A83D-693B46FB0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9ABCA0D-97A4-4A8D-A228-B176B291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91FA1D-E700-4D19-8AE0-0132EC2A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D4A97C-AF01-4C13-9ECA-9C6A0DF1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159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DB844A-5F06-438E-8D5B-EEBE30AF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F70AA84-1516-4BB4-BB32-CFEEC7EC0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39FFDD-06F0-4DB8-9B8B-4832B4DE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45DAC9F-0BE9-4A2E-8BC2-5BAFA3F7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D621F7C-1841-4558-93E8-402A42AD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031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presentation-creation.ru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53C381-1854-4C97-8542-EBCF540B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CB0A123-FF8A-4CE7-837D-F06E3FC60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9330587-C329-41B4-82ED-12FC66934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AF96C-8259-4C6E-9537-7A3459B8F19D}" type="datetimeFigureOut">
              <a:rPr lang="ru-RU" smtClean="0"/>
              <a:pPr/>
              <a:t>01.05.2026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1A18EC2-2045-4FC0-B95D-518BE3AA4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E5BB3D3-4A0A-41F5-85BE-8743F189C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6F7DA-FEC8-41FA-8C28-1CEDC114BC1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hlinkClick r:id="rId19"/>
            <a:extLst>
              <a:ext uri="{FF2B5EF4-FFF2-40B4-BE49-F238E27FC236}">
                <a16:creationId xmlns="" xmlns:a16="http://schemas.microsoft.com/office/drawing/2014/main" id="{272B339E-EE75-42A2-A257-2175F5120A84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7029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1480"/>
            <a:ext cx="10515600" cy="560548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Презентация </a:t>
            </a:r>
            <a:r>
              <a:rPr lang="ru-RU" dirty="0" smtClean="0">
                <a:solidFill>
                  <a:srgbClr val="002060"/>
                </a:solidFill>
              </a:rPr>
              <a:t>предназначена для проведения урока </a:t>
            </a:r>
            <a:r>
              <a:rPr lang="ru-RU" dirty="0" smtClean="0">
                <a:solidFill>
                  <a:srgbClr val="002060"/>
                </a:solidFill>
              </a:rPr>
              <a:t>«Русский язык» во 2 </a:t>
            </a:r>
            <a:r>
              <a:rPr lang="ru-RU" dirty="0" smtClean="0">
                <a:solidFill>
                  <a:srgbClr val="002060"/>
                </a:solidFill>
              </a:rPr>
              <a:t>классе УМК «Школа России» по </a:t>
            </a:r>
            <a:r>
              <a:rPr lang="ru-RU" dirty="0" smtClean="0">
                <a:solidFill>
                  <a:srgbClr val="002060"/>
                </a:solidFill>
              </a:rPr>
              <a:t>учебнику </a:t>
            </a:r>
            <a:r>
              <a:rPr lang="ru-RU" dirty="0" err="1" smtClean="0">
                <a:solidFill>
                  <a:srgbClr val="002060"/>
                </a:solidFill>
              </a:rPr>
              <a:t>Канакиной</a:t>
            </a:r>
            <a:r>
              <a:rPr lang="ru-RU" dirty="0" smtClean="0">
                <a:solidFill>
                  <a:srgbClr val="002060"/>
                </a:solidFill>
              </a:rPr>
              <a:t> В.П. по теме «Предлог. Закрепление»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	Информация для учителя находится в заметках докладчика, расположенных под слайдом.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  	Чтобы их увидеть в меню «вид» выберите «показать заметки докладчика», Вы увидите текущий слайд и заметки к нему.</a:t>
            </a:r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65106" y="3522626"/>
            <a:ext cx="2321002" cy="312108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ТЁМНОГО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ЛЕТНЮЮ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ШКОЛЬНОЙ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КАНИКУЛЫ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24298" y="1214422"/>
            <a:ext cx="7329502" cy="4962541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Предлоги со словами пишутся раздельно!</a:t>
            </a:r>
          </a:p>
          <a:p>
            <a:endParaRPr lang="ru-RU" sz="5400" b="1" dirty="0" smtClean="0"/>
          </a:p>
          <a:p>
            <a:r>
              <a:rPr lang="ru-RU" sz="5400" b="1" dirty="0" smtClean="0"/>
              <a:t>У глаголов предлогов нет!</a:t>
            </a:r>
            <a:endParaRPr lang="ru-RU" sz="5400" b="1" dirty="0"/>
          </a:p>
        </p:txBody>
      </p:sp>
      <p:pic>
        <p:nvPicPr>
          <p:cNvPr id="2050" name="Picture 2" descr="https://avatars.mds.yandex.net/i?id=00ce8c2621b3c19fedcaef34d94e44d317b2d41f-5370538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7166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2060"/>
                </a:solidFill>
              </a:rPr>
              <a:t>Д/3 упр. 4 стр. 111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2992" y="2714620"/>
            <a:ext cx="2257404" cy="2676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b="1" dirty="0" smtClean="0">
                <a:solidFill>
                  <a:srgbClr val="002060"/>
                </a:solidFill>
              </a:rPr>
              <a:t>норка</a:t>
            </a:r>
            <a:endParaRPr lang="ru-RU" sz="6000" b="1" dirty="0">
              <a:solidFill>
                <a:srgbClr val="002060"/>
              </a:solidFill>
            </a:endParaRPr>
          </a:p>
        </p:txBody>
      </p:sp>
      <p:pic>
        <p:nvPicPr>
          <p:cNvPr id="4403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3643314"/>
            <a:ext cx="5500726" cy="2759352"/>
          </a:xfrm>
          <a:prstGeom prst="rect">
            <a:avLst/>
          </a:prstGeom>
          <a:noFill/>
        </p:spPr>
      </p:pic>
      <p:pic>
        <p:nvPicPr>
          <p:cNvPr id="44036" name="Picture 4" descr="https://avatars.mds.yandex.net/i?id=9ef93e3fa20038e51c24e8036351148ae0aa5207-4865612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8" y="3500438"/>
            <a:ext cx="4572000" cy="30480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3743"/>
          </a:xfrm>
        </p:spPr>
        <p:txBody>
          <a:bodyPr>
            <a:normAutofit/>
          </a:bodyPr>
          <a:lstStyle/>
          <a:p>
            <a:r>
              <a:rPr lang="ru-RU" sz="6600" dirty="0" smtClean="0"/>
              <a:t>ПРЕДЛОГ - ЭТО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avatars.mds.yandex.net/i?id=64949074a9bce33a404954a736d03f508df11688-5876357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69" y="2786058"/>
            <a:ext cx="3643337" cy="364333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ТЁМНОГО, ШКАФА, ИЗ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НОЧЬ, ЛЕТНЮЮ, В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ШКОЛЬНОЙ, ДОСКИ, У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КАНИКУЛЫ, ПРИЕХАЛ, НА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ПАРКЕ, В, РАСТУТ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ТЁМНОГО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ЛЕТНЮЮ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ШКОЛЬНОЙ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КАНИКУЛЫ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</a:t>
            </a:r>
            <a:r>
              <a:rPr lang="ru-RU" sz="6000" b="1" dirty="0" smtClean="0">
                <a:solidFill>
                  <a:srgbClr val="FF5B52"/>
                </a:solidFill>
              </a:rPr>
              <a:t>ТЁМНОГО</a:t>
            </a:r>
            <a:r>
              <a:rPr lang="ru-RU" sz="6000" b="1" dirty="0" smtClean="0">
                <a:solidFill>
                  <a:srgbClr val="002060"/>
                </a:solidFill>
              </a:rPr>
              <a:t>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ЛЕТНЮЮ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ШКОЛЬНОЙ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КАНИКУЛЫ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</a:t>
            </a:r>
            <a:r>
              <a:rPr lang="ru-RU" sz="6000" b="1" dirty="0" smtClean="0">
                <a:solidFill>
                  <a:srgbClr val="FF5B52"/>
                </a:solidFill>
              </a:rPr>
              <a:t>ТЁМНОГО</a:t>
            </a:r>
            <a:r>
              <a:rPr lang="ru-RU" sz="6000" b="1" dirty="0" smtClean="0">
                <a:solidFill>
                  <a:srgbClr val="002060"/>
                </a:solidFill>
              </a:rPr>
              <a:t>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</a:t>
            </a:r>
            <a:r>
              <a:rPr lang="ru-RU" sz="6000" b="1" dirty="0" smtClean="0">
                <a:solidFill>
                  <a:srgbClr val="FF5B52"/>
                </a:solidFill>
              </a:rPr>
              <a:t>ЛЕТНЮЮ</a:t>
            </a:r>
            <a:r>
              <a:rPr lang="ru-RU" sz="6000" b="1" dirty="0" smtClean="0">
                <a:solidFill>
                  <a:srgbClr val="002060"/>
                </a:solidFill>
              </a:rPr>
              <a:t>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ШКОЛЬНОЙ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КАНИКУЛЫ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</a:t>
            </a:r>
            <a:r>
              <a:rPr lang="ru-RU" sz="6000" b="1" dirty="0" smtClean="0">
                <a:solidFill>
                  <a:srgbClr val="FF5B52"/>
                </a:solidFill>
              </a:rPr>
              <a:t>ТЁМНОГО</a:t>
            </a:r>
            <a:r>
              <a:rPr lang="ru-RU" sz="6000" b="1" dirty="0" smtClean="0">
                <a:solidFill>
                  <a:srgbClr val="002060"/>
                </a:solidFill>
              </a:rPr>
              <a:t>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</a:t>
            </a:r>
            <a:r>
              <a:rPr lang="ru-RU" sz="6000" b="1" dirty="0" smtClean="0">
                <a:solidFill>
                  <a:srgbClr val="FF5B52"/>
                </a:solidFill>
              </a:rPr>
              <a:t>ЛЕТНЮЮ</a:t>
            </a:r>
            <a:r>
              <a:rPr lang="ru-RU" sz="6000" b="1" dirty="0" smtClean="0">
                <a:solidFill>
                  <a:srgbClr val="002060"/>
                </a:solidFill>
              </a:rPr>
              <a:t>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</a:t>
            </a:r>
            <a:r>
              <a:rPr lang="ru-RU" sz="6000" b="1" dirty="0" smtClean="0">
                <a:solidFill>
                  <a:srgbClr val="FF5B52"/>
                </a:solidFill>
              </a:rPr>
              <a:t>ШКОЛЬНОЙ</a:t>
            </a:r>
            <a:r>
              <a:rPr lang="ru-RU" sz="6000" b="1" dirty="0" smtClean="0">
                <a:solidFill>
                  <a:srgbClr val="002060"/>
                </a:solidFill>
              </a:rPr>
              <a:t>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КАНИКУЛЫ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</a:t>
            </a:r>
            <a:r>
              <a:rPr lang="ru-RU" sz="6000" b="1" dirty="0" smtClean="0">
                <a:solidFill>
                  <a:srgbClr val="FF5B52"/>
                </a:solidFill>
              </a:rPr>
              <a:t>ТЁМНОГО</a:t>
            </a:r>
            <a:r>
              <a:rPr lang="ru-RU" sz="6000" b="1" dirty="0" smtClean="0">
                <a:solidFill>
                  <a:srgbClr val="002060"/>
                </a:solidFill>
              </a:rPr>
              <a:t>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</a:t>
            </a:r>
            <a:r>
              <a:rPr lang="ru-RU" sz="6000" b="1" dirty="0" smtClean="0">
                <a:solidFill>
                  <a:srgbClr val="FF5B52"/>
                </a:solidFill>
              </a:rPr>
              <a:t>ЛЕТНЮЮ</a:t>
            </a:r>
            <a:r>
              <a:rPr lang="ru-RU" sz="6000" b="1" dirty="0" smtClean="0">
                <a:solidFill>
                  <a:srgbClr val="002060"/>
                </a:solidFill>
              </a:rPr>
              <a:t>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</a:t>
            </a:r>
            <a:r>
              <a:rPr lang="ru-RU" sz="6000" b="1" dirty="0" smtClean="0">
                <a:solidFill>
                  <a:srgbClr val="FF5B52"/>
                </a:solidFill>
              </a:rPr>
              <a:t>ШКОЛЬНОЙ</a:t>
            </a:r>
            <a:r>
              <a:rPr lang="ru-RU" sz="6000" b="1" dirty="0" smtClean="0">
                <a:solidFill>
                  <a:srgbClr val="002060"/>
                </a:solidFill>
              </a:rPr>
              <a:t>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</a:t>
            </a:r>
            <a:r>
              <a:rPr lang="ru-RU" sz="6000" b="1" dirty="0" smtClean="0">
                <a:solidFill>
                  <a:srgbClr val="FF5B52"/>
                </a:solidFill>
              </a:rPr>
              <a:t>КАНИКУЛЫ</a:t>
            </a:r>
            <a:r>
              <a:rPr lang="ru-RU" sz="6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ПАРКЕ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735"/>
          </a:xfrm>
        </p:spPr>
        <p:txBody>
          <a:bodyPr/>
          <a:lstStyle/>
          <a:p>
            <a:r>
              <a:rPr lang="ru-RU" dirty="0" smtClean="0"/>
              <a:t>Составьте словосочетания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7298"/>
            <a:ext cx="10515600" cy="481966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ИЗ </a:t>
            </a:r>
            <a:r>
              <a:rPr lang="ru-RU" sz="6000" b="1" dirty="0" smtClean="0">
                <a:solidFill>
                  <a:srgbClr val="FF5B52"/>
                </a:solidFill>
              </a:rPr>
              <a:t>ТЁМНОГО</a:t>
            </a:r>
            <a:r>
              <a:rPr lang="ru-RU" sz="6000" b="1" dirty="0" smtClean="0">
                <a:solidFill>
                  <a:srgbClr val="002060"/>
                </a:solidFill>
              </a:rPr>
              <a:t> ШКАФА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В </a:t>
            </a:r>
            <a:r>
              <a:rPr lang="ru-RU" sz="6000" b="1" dirty="0" smtClean="0">
                <a:solidFill>
                  <a:srgbClr val="FF5B52"/>
                </a:solidFill>
              </a:rPr>
              <a:t>ЛЕТНЮЮ</a:t>
            </a:r>
            <a:r>
              <a:rPr lang="ru-RU" sz="6000" b="1" dirty="0" smtClean="0">
                <a:solidFill>
                  <a:srgbClr val="002060"/>
                </a:solidFill>
              </a:rPr>
              <a:t> НОЧЬ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У </a:t>
            </a:r>
            <a:r>
              <a:rPr lang="ru-RU" sz="6000" b="1" dirty="0" smtClean="0">
                <a:solidFill>
                  <a:srgbClr val="FF5B52"/>
                </a:solidFill>
              </a:rPr>
              <a:t>ШКОЛЬНОЙ</a:t>
            </a:r>
            <a:r>
              <a:rPr lang="ru-RU" sz="6000" b="1" dirty="0" smtClean="0">
                <a:solidFill>
                  <a:srgbClr val="002060"/>
                </a:solidFill>
              </a:rPr>
              <a:t> ДОСКИ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ПРИЕХАЛ НА </a:t>
            </a:r>
            <a:r>
              <a:rPr lang="ru-RU" sz="6000" b="1" dirty="0" smtClean="0">
                <a:solidFill>
                  <a:srgbClr val="FF5B52"/>
                </a:solidFill>
              </a:rPr>
              <a:t>КАНИКУЛЫ</a:t>
            </a:r>
            <a:r>
              <a:rPr lang="ru-RU" sz="60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6000" b="1" dirty="0" smtClean="0">
                <a:solidFill>
                  <a:srgbClr val="002060"/>
                </a:solidFill>
              </a:rPr>
              <a:t>РАСТУТ В </a:t>
            </a:r>
            <a:r>
              <a:rPr lang="ru-RU" sz="6000" b="1" dirty="0" smtClean="0">
                <a:solidFill>
                  <a:srgbClr val="FF5B52"/>
                </a:solidFill>
              </a:rPr>
              <a:t>ПАРКЕ</a:t>
            </a:r>
            <a:r>
              <a:rPr lang="ru-RU" sz="6000" b="1" dirty="0" smtClean="0">
                <a:solidFill>
                  <a:srgbClr val="002060"/>
                </a:solidFill>
              </a:rPr>
              <a:t> </a:t>
            </a:r>
          </a:p>
          <a:p>
            <a:endParaRPr lang="ru-RU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Маркетплей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90F0F"/>
      </a:accent1>
      <a:accent2>
        <a:srgbClr val="F25050"/>
      </a:accent2>
      <a:accent3>
        <a:srgbClr val="BF875D"/>
      </a:accent3>
      <a:accent4>
        <a:srgbClr val="D9CB89"/>
      </a:accent4>
      <a:accent5>
        <a:srgbClr val="F2B6A0"/>
      </a:accent5>
      <a:accent6>
        <a:srgbClr val="FFE89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414</Words>
  <Application>Microsoft Office PowerPoint</Application>
  <PresentationFormat>Произвольный</PresentationFormat>
  <Paragraphs>82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ПРЕДЛОГ - ЭТО</vt:lpstr>
      <vt:lpstr>Составьте словосочетания</vt:lpstr>
      <vt:lpstr>Составьте словосочетания</vt:lpstr>
      <vt:lpstr>Составьте словосочетания</vt:lpstr>
      <vt:lpstr>Составьте словосочетания</vt:lpstr>
      <vt:lpstr>Составьте словосочетания</vt:lpstr>
      <vt:lpstr>Составьте словосочетания</vt:lpstr>
      <vt:lpstr>Составьте словосочетания</vt:lpstr>
      <vt:lpstr>Составьте словосочетания</vt:lpstr>
      <vt:lpstr>Слайд 11</vt:lpstr>
      <vt:lpstr>Д/3 упр. 4 стр. 111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ASUS</cp:lastModifiedBy>
  <cp:revision>164</cp:revision>
  <dcterms:created xsi:type="dcterms:W3CDTF">2020-08-13T15:12:26Z</dcterms:created>
  <dcterms:modified xsi:type="dcterms:W3CDTF">2026-05-01T06:13:05Z</dcterms:modified>
</cp:coreProperties>
</file>