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9" r:id="rId3"/>
    <p:sldId id="257" r:id="rId4"/>
    <p:sldId id="271" r:id="rId5"/>
    <p:sldId id="262" r:id="rId6"/>
    <p:sldId id="263" r:id="rId7"/>
    <p:sldId id="264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304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0E6FD-57F8-4C50-9CC3-95E232DB1D27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B4FC-66EC-4991-9D30-DB1B58EC3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DB4FC-66EC-4991-9D30-DB1B58EC37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E92E8D-F634-4FED-95FB-DB8261F53D2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E15EA8-4512-4A8B-8689-AF5C2C052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малая родина</a:t>
            </a:r>
            <a:endParaRPr lang="ru-RU" dirty="0"/>
          </a:p>
        </p:txBody>
      </p:sp>
      <p:pic>
        <p:nvPicPr>
          <p:cNvPr id="4" name="Рисунок 3" descr="img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428736"/>
            <a:ext cx="2952750" cy="20717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c2d5uqh03gug1dyqqdzymq5bmj5j8u2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3" y="357166"/>
            <a:ext cx="3571899" cy="592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675496"/>
            <a:ext cx="592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Село Морозовка</a:t>
            </a:r>
            <a:r>
              <a:rPr lang="ru-RU" dirty="0"/>
              <a:t>, мемориальный комплекс в честь односельчан павших в годы ВОВ. Бюст Герою Советского Союза С.П.Моховому, уст. в 1986 г.</a:t>
            </a:r>
          </a:p>
        </p:txBody>
      </p:sp>
      <p:pic>
        <p:nvPicPr>
          <p:cNvPr id="4" name="Рисунок 3" descr="image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70582"/>
            <a:ext cx="6786610" cy="4201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Клуб</a:t>
            </a:r>
            <a:endParaRPr lang="ru-RU" dirty="0"/>
          </a:p>
        </p:txBody>
      </p:sp>
      <p:pic>
        <p:nvPicPr>
          <p:cNvPr id="2051" name="Picture 3" descr="C:\Users\Home\Desktop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047333" cy="484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пожарная часть</a:t>
            </a:r>
            <a:endParaRPr lang="ru-RU" dirty="0"/>
          </a:p>
        </p:txBody>
      </p:sp>
      <p:pic>
        <p:nvPicPr>
          <p:cNvPr id="2051" name="Picture 3" descr="C:\Users\User\Documents\image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73122" y="-1857412"/>
            <a:ext cx="16002000" cy="10668000"/>
          </a:xfrm>
          <a:prstGeom prst="rect">
            <a:avLst/>
          </a:prstGeom>
          <a:noFill/>
        </p:spPr>
      </p:pic>
      <p:pic>
        <p:nvPicPr>
          <p:cNvPr id="7" name="Рисунок 6" descr="orig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2071678"/>
            <a:ext cx="5588007" cy="314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Река «черная </a:t>
            </a:r>
            <a:r>
              <a:rPr lang="ru-RU" dirty="0" err="1" smtClean="0"/>
              <a:t>калитва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218" name="AutoShape 2" descr="C:\Users\Home\Desktop\XXL_height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XXL_he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85926"/>
            <a:ext cx="5000628" cy="375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новая церковь</a:t>
            </a:r>
            <a:endParaRPr lang="ru-RU" dirty="0"/>
          </a:p>
        </p:txBody>
      </p:sp>
      <p:pic>
        <p:nvPicPr>
          <p:cNvPr id="3" name="Рисунок 2" descr="image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85926"/>
            <a:ext cx="5857916" cy="4701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Школа</a:t>
            </a:r>
            <a:endParaRPr lang="ru-RU" dirty="0"/>
          </a:p>
        </p:txBody>
      </p:sp>
      <p:pic>
        <p:nvPicPr>
          <p:cNvPr id="5" name="Рисунок 4" descr="0a2ed082bf75008e5f06e07ed47a4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928802"/>
            <a:ext cx="5500694" cy="32147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42</Words>
  <Application>Microsoft Office PowerPoint</Application>
  <PresentationFormat>Экран (4:3)</PresentationFormat>
  <Paragraphs>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Моя малая родина</vt:lpstr>
      <vt:lpstr>Слайд 2</vt:lpstr>
      <vt:lpstr>Слайд 3</vt:lpstr>
      <vt:lpstr>Клуб</vt:lpstr>
      <vt:lpstr> пожарная часть</vt:lpstr>
      <vt:lpstr>Река «черная калитва»</vt:lpstr>
      <vt:lpstr>Наша новая церковь</vt:lpstr>
      <vt:lpstr>Школа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User</dc:creator>
  <cp:lastModifiedBy>Home</cp:lastModifiedBy>
  <cp:revision>14</cp:revision>
  <dcterms:created xsi:type="dcterms:W3CDTF">2016-06-15T14:29:36Z</dcterms:created>
  <dcterms:modified xsi:type="dcterms:W3CDTF">2026-01-20T11:28:17Z</dcterms:modified>
</cp:coreProperties>
</file>