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68" r:id="rId5"/>
    <p:sldId id="270" r:id="rId6"/>
    <p:sldId id="271" r:id="rId7"/>
    <p:sldId id="272" r:id="rId8"/>
    <p:sldId id="264" r:id="rId9"/>
    <p:sldId id="266" r:id="rId10"/>
    <p:sldId id="267" r:id="rId11"/>
    <p:sldId id="273" r:id="rId12"/>
    <p:sldId id="274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2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2B62-AD30-4AB6-A04F-9E707E6C68E6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7B4-0AD4-4EC4-956A-7A58721BB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2B62-AD30-4AB6-A04F-9E707E6C68E6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7B4-0AD4-4EC4-956A-7A58721BB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2B62-AD30-4AB6-A04F-9E707E6C68E6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7B4-0AD4-4EC4-956A-7A58721BB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2B62-AD30-4AB6-A04F-9E707E6C68E6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7B4-0AD4-4EC4-956A-7A58721BB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2B62-AD30-4AB6-A04F-9E707E6C68E6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7B4-0AD4-4EC4-956A-7A58721BB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2B62-AD30-4AB6-A04F-9E707E6C68E6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7B4-0AD4-4EC4-956A-7A58721BB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2B62-AD30-4AB6-A04F-9E707E6C68E6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7B4-0AD4-4EC4-956A-7A58721BB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2B62-AD30-4AB6-A04F-9E707E6C68E6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7B4-0AD4-4EC4-956A-7A58721BB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2B62-AD30-4AB6-A04F-9E707E6C68E6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7B4-0AD4-4EC4-956A-7A58721BB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2B62-AD30-4AB6-A04F-9E707E6C68E6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7B4-0AD4-4EC4-956A-7A58721BB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2B62-AD30-4AB6-A04F-9E707E6C68E6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7B4-0AD4-4EC4-956A-7A58721BB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2B62-AD30-4AB6-A04F-9E707E6C68E6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27B4-0AD4-4EC4-956A-7A58721BB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Презентация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старшей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День цветных карандашей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Подготовила </a:t>
            </a:r>
            <a:r>
              <a:rPr lang="ru-RU" dirty="0" err="1" smtClean="0"/>
              <a:t>Лысикова</a:t>
            </a:r>
            <a:r>
              <a:rPr lang="ru-RU" dirty="0" smtClean="0"/>
              <a:t> И.С.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554482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Разрезают и вставляют в оболочку( в одну половину </a:t>
            </a:r>
            <a:r>
              <a:rPr lang="ru-RU" dirty="0" err="1" smtClean="0"/>
              <a:t>корпуса,покрывают</a:t>
            </a:r>
            <a:r>
              <a:rPr lang="ru-RU" dirty="0" smtClean="0"/>
              <a:t> </a:t>
            </a:r>
            <a:r>
              <a:rPr lang="ru-RU" dirty="0" err="1" smtClean="0"/>
              <a:t>клеем,прикладывают</a:t>
            </a:r>
            <a:r>
              <a:rPr lang="ru-RU" dirty="0" smtClean="0"/>
              <a:t> вторую и прессуют)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39604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Ирин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388843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916832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Здравствуй, здравствуй, карандаш!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Карандаш любимый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начни-ка землянику рисовать,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Жаль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 тетрадке землянику не сорвать. И томаты спелым соком налиты, И калина, и рябина – это ты! (красный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1844824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вот этот карандаш Любит солнце, 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любит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пляж, 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ещё лимоны, 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Дыни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бананы! (жёлтый)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1700808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ты, чудо – карандаш? Что ж ответа ты не дашь? Из коробки разноцветной Укатился незаметно… Чем мне небо рисовать? Чем мне море волновать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(синий 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Это </a:t>
            </a:r>
            <a:r>
              <a:rPr lang="ru-RU" dirty="0"/>
              <a:t>главные, основные цвета. Все другие цвета и оттенки получают из слияний этих цветов, путём смешивания. </a:t>
            </a:r>
          </a:p>
          <a:p>
            <a:pPr>
              <a:buNone/>
            </a:pPr>
            <a:r>
              <a:rPr lang="ru-RU" dirty="0" smtClean="0"/>
              <a:t>    Если </a:t>
            </a:r>
            <a:r>
              <a:rPr lang="ru-RU" dirty="0"/>
              <a:t>жёлтый цвет с синим подружится, То какая краска получится? </a:t>
            </a:r>
            <a:r>
              <a:rPr lang="ru-RU" dirty="0">
                <a:solidFill>
                  <a:srgbClr val="00B050"/>
                </a:solidFill>
              </a:rPr>
              <a:t>(зелёная)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Подружился </a:t>
            </a:r>
            <a:r>
              <a:rPr lang="ru-RU" dirty="0"/>
              <a:t>красный с синим – Получился цвет иной: Баклажана или сливы… Догадался ты какой? </a:t>
            </a:r>
            <a:r>
              <a:rPr lang="ru-RU" dirty="0">
                <a:solidFill>
                  <a:srgbClr val="7030A0"/>
                </a:solidFill>
              </a:rPr>
              <a:t>(фиолетовый </a:t>
            </a:r>
            <a:r>
              <a:rPr lang="ru-RU" dirty="0" smtClean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Если жёлтый с красным мы сдружим, Непременно нарисуем апельсин! </a:t>
            </a:r>
            <a:r>
              <a:rPr lang="ru-RU" dirty="0">
                <a:solidFill>
                  <a:schemeClr val="accent6"/>
                </a:solidFill>
              </a:rPr>
              <a:t>(</a:t>
            </a:r>
            <a:r>
              <a:rPr lang="ru-RU" dirty="0" smtClean="0">
                <a:solidFill>
                  <a:schemeClr val="accent6"/>
                </a:solidFill>
              </a:rPr>
              <a:t>оранжевый)</a:t>
            </a:r>
            <a:endParaRPr lang="ru-RU" dirty="0">
              <a:solidFill>
                <a:schemeClr val="accent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3e2e078bbe4333e8797ce651286c7ad77338bc5b-1249164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617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836712"/>
            <a:ext cx="698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ОКТЯБРЯ отмечается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ДЕНЬ ПРОСТОГО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КАРАНДАША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МАРТА – ДЕНЬ ЦВЕТНЫХ КАРАНДАШЕЙ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карандаша – это один из самых необычных праздников, который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можно интересно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отметить.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3e2e078bbe4333e8797ce651286c7ad77338bc5b-1249164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230"/>
            <a:ext cx="9144000" cy="62177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Палочка волшебная есть у меня, друзья!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Палочкою </a:t>
            </a:r>
            <a:r>
              <a:rPr lang="ru-RU" b="1" dirty="0"/>
              <a:t>этой могу построить я –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Башню </a:t>
            </a:r>
            <a:r>
              <a:rPr lang="ru-RU" b="1" dirty="0"/>
              <a:t>, дом и самолёт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И большущий пароход!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(карандаш)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Карандаши имеют разноцветные носики и рубашки. Цветные карандаши – волшебный инструмент для детского творчества. Они оживляют скучные изображения, вливают в них лучик ярких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цветов.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Ребята, а вы знаете откуда взялся карандаш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Хотите узнать, как это было?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Тогда слушайте внимательно.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До появления карандашей люди рисовали углём на стенах пещер. Позже чертили острой палочкой на глиняных дощечках. Древние китайцы и японцы выводили иероглифы кисточками из верблюжьей шерсти, которые макали в тушь. На Руси были в ходу гусиные перья. Ими писали на берёзовой коре, а позже на бумаге. Карандаши появились не так давно. Современным карандашам около 200 лет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3816424" cy="296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4664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4391025" cy="31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570" cy="685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20688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Само слово «карандаш» в переводе с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тюрского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языка означает «чёрный камень» Почему? Он состоит из тонкого графитового стержня и деревянной трубочки, которая нужна для того, чтобы не ломался графитовый камень, не пачкались руки, а карандаш было удобно держать. А как делают цветные карандаши? В состав стержня добавляется краситель нужного цвета.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Смешивают массу(</a:t>
            </a:r>
            <a:r>
              <a:rPr lang="ru-RU" dirty="0" err="1" smtClean="0"/>
              <a:t>графит,глина,воск,вода</a:t>
            </a:r>
            <a:r>
              <a:rPr lang="ru-RU" dirty="0" smtClean="0"/>
              <a:t>) с красителем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1206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44824"/>
            <a:ext cx="7787208" cy="428133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Затем с помощью пресса делают нужный диаметр  грифеля и высушивают  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4563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0848"/>
            <a:ext cx="4572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399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в старшей группе День цветных карандашей Подготовила Лысикова И.С.</vt:lpstr>
      <vt:lpstr>Слайд 2</vt:lpstr>
      <vt:lpstr>Палочка волшебная есть у меня, друзья!  Палочкою этой могу построить я –  Башню , дом и самолёт,  И большущий пароход!</vt:lpstr>
      <vt:lpstr>Слайд 4</vt:lpstr>
      <vt:lpstr>Слайд 5</vt:lpstr>
      <vt:lpstr>Слайд 6</vt:lpstr>
      <vt:lpstr>Слайд 7</vt:lpstr>
      <vt:lpstr>Смешивают массу(графит,глина,воск,вода) с красителем</vt:lpstr>
      <vt:lpstr>Затем с помощью пресса делают нужный диаметр  грифеля и высушивают  </vt:lpstr>
      <vt:lpstr>Разрезают и вставляют в оболочку( в одну половину корпуса,покрывают клеем,прикладывают вторую и прессуют)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26</cp:revision>
  <dcterms:created xsi:type="dcterms:W3CDTF">2025-03-16T16:52:11Z</dcterms:created>
  <dcterms:modified xsi:type="dcterms:W3CDTF">2026-01-20T14:19:12Z</dcterms:modified>
</cp:coreProperties>
</file>