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2" r:id="rId5"/>
    <p:sldId id="257" r:id="rId6"/>
    <p:sldId id="258" r:id="rId7"/>
    <p:sldId id="265" r:id="rId8"/>
    <p:sldId id="263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БЕРЕЖЁМ ПЛАНЕТУ ВМЕСТЕ!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Скворечники для скворцов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Прилетели скворцы 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Молодой Весны гонцы!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Червяков они клюют, 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 поют, поют 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поют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«КАЖДОМУ СВОЙ</a:t>
            </a:r>
            <a:b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ДОМИК»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Домики для скворцов ждут своих обитателей. Мы очень рады, что смогли помочь птицам, а значит, и всей природе. Ведь птицы – санитары наших садов, парков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и лесов.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Pictures\IMG-20200325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1644"/>
            <a:ext cx="4896544" cy="5713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39552" y="2204864"/>
            <a:ext cx="3816424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 скворцах говорят : на крыльях весну принесли.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Прилетают они вслед за грачами.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Питаются скворцы в основном насекомыми, червями, слизнями. Всем этим кормят они и птенцов. Скворец – одна из полезнейших птиц.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22750" y="3184525"/>
          <a:ext cx="698500" cy="488950"/>
        </p:xfrm>
        <a:graphic>
          <a:graphicData uri="http://schemas.openxmlformats.org/presentationml/2006/ole">
            <p:oleObj spid="_x0000_s19458" name="Объект упаковщика для оболочки" showAsIcon="1" r:id="rId3" imgW="698040" imgH="488520" progId="Package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22750" y="3184525"/>
          <a:ext cx="698500" cy="488950"/>
        </p:xfrm>
        <a:graphic>
          <a:graphicData uri="http://schemas.openxmlformats.org/presentationml/2006/ole">
            <p:oleObj spid="_x0000_s19459" name="Объект упаковщика для оболочки" showAsIcon="1" r:id="rId4" imgW="698040" imgH="488520" progId="Package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22750" y="3184525"/>
          <a:ext cx="698500" cy="488950"/>
        </p:xfrm>
        <a:graphic>
          <a:graphicData uri="http://schemas.openxmlformats.org/presentationml/2006/ole">
            <p:oleObj spid="_x0000_s19460" name="Объект упаковщика для оболочки" showAsIcon="1" r:id="rId5" imgW="698040" imgH="488520" progId="Package">
              <p:embed/>
            </p:oleObj>
          </a:graphicData>
        </a:graphic>
      </p:graphicFrame>
      <p:pic>
        <p:nvPicPr>
          <p:cNvPr id="3077" name="Picture 5" descr="C:\Users\Ирина\Downloads\skvorec-foto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484784"/>
            <a:ext cx="44644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года в год,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века в век живу я там, где человек.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Селюсь с крестьянином я рядом, слежу за полем и за садом,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Очищаю растения от вредных букашек, поедаю бабочек, жучков и клопов-черепашек.</a:t>
            </a:r>
          </a:p>
          <a:p>
            <a:pPr>
              <a:buNone/>
            </a:pPr>
            <a:endParaRPr lang="ru-RU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5014788" cy="59766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Вешать у жилья домики-скворечники – является старой народной традицией. Птицам часто не хватает мест для гнездовья. Это один из способов сохранения численности пернатых в парках города.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чего нужны  скворечники?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наблюдения за птицами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 гнездовьями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Привлечение птиц с целью уничтожения вредителей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любви к природе и труду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84376" cy="563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pic>
        <p:nvPicPr>
          <p:cNvPr id="2050" name="Picture 2" descr="C:\Users\Ирина\Pictures\IMG-20200327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232248" cy="2160240"/>
          </a:xfrm>
          <a:prstGeom prst="rect">
            <a:avLst/>
          </a:prstGeom>
          <a:noFill/>
        </p:spPr>
      </p:pic>
      <p:pic>
        <p:nvPicPr>
          <p:cNvPr id="2051" name="Picture 3" descr="C:\Users\Ирина\Pictures\IMG-20200327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5" y="1700808"/>
            <a:ext cx="2376264" cy="2160240"/>
          </a:xfrm>
          <a:prstGeom prst="rect">
            <a:avLst/>
          </a:prstGeom>
          <a:noFill/>
        </p:spPr>
      </p:pic>
      <p:pic>
        <p:nvPicPr>
          <p:cNvPr id="2052" name="Picture 4" descr="C:\Users\Ирина\Pictures\IMG-20200327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304256" cy="2160240"/>
          </a:xfrm>
          <a:prstGeom prst="rect">
            <a:avLst/>
          </a:prstGeom>
          <a:noFill/>
        </p:spPr>
      </p:pic>
      <p:pic>
        <p:nvPicPr>
          <p:cNvPr id="2053" name="Picture 5" descr="C:\Users\Ирина\Pictures\IMG-20200327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149080"/>
            <a:ext cx="2304257" cy="2160241"/>
          </a:xfrm>
          <a:prstGeom prst="rect">
            <a:avLst/>
          </a:prstGeom>
          <a:noFill/>
        </p:spPr>
      </p:pic>
      <p:pic>
        <p:nvPicPr>
          <p:cNvPr id="2054" name="Picture 6" descr="C:\Users\Ирина\Pictures\IMG-20200327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149080"/>
            <a:ext cx="237626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052736"/>
            <a:ext cx="5184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Домик для птиц изготавливается из дерева . Основание  скворечника должно быть 25х25 см, а высота чуть больше. Отверстие – около 5 см в диаметре.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полочка перед ним должна быть небольшой, иначе этим воспользуются хищные птицы.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251520" y="1700808"/>
            <a:ext cx="5256584" cy="442535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Строя и развешивая вместе с детьми скворечники, мы прививаем им любовь к птицам  и бережное отношение к природе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!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1552"/>
            <a:ext cx="4038600" cy="424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988840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Скворечник получился хороший, а значит на одно место для жизни птиц стало больше.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Объект упаковщика для оболочки</vt:lpstr>
      <vt:lpstr>БЕРЕЖЁМ ПЛАНЕТУ ВМЕСТЕ! Скворечники для скворцов</vt:lpstr>
      <vt:lpstr>СКВОРЕЦ</vt:lpstr>
      <vt:lpstr> </vt:lpstr>
      <vt:lpstr>Слайд 4</vt:lpstr>
      <vt:lpstr>Слайд 5</vt:lpstr>
      <vt:lpstr>Порядок действий</vt:lpstr>
      <vt:lpstr>Слайд 7</vt:lpstr>
      <vt:lpstr>Слайд 8</vt:lpstr>
      <vt:lpstr>Слайд 9</vt:lpstr>
      <vt:lpstr>«КАЖДОМУ СВОЙ ДОМИК»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12</cp:revision>
  <dcterms:created xsi:type="dcterms:W3CDTF">2020-03-27T17:57:11Z</dcterms:created>
  <dcterms:modified xsi:type="dcterms:W3CDTF">2026-04-01T18:58:10Z</dcterms:modified>
</cp:coreProperties>
</file>