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</p:sldIdLst>
  <p:sldSz cx="7562088" cy="10692384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304544" y="963168"/>
            <a:ext cx="5492496" cy="43586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ctr" indent="0">
              <a:lnSpc>
                <a:spcPts val="1872"/>
              </a:lnSpc>
              <a:spcAft>
                <a:spcPts val="1680"/>
              </a:spcAft>
            </a:pPr>
            <a:r>
              <a:rPr lang="ru" b="1" sz="1400">
                <a:latin typeface="Times New Roman"/>
              </a:rPr>
              <a:t>Нейропсихологические игры и упражнения как способ стимуляции когнитивных процессов у детей с тяжелыми нарушениями речи.</a:t>
            </a:r>
          </a:p>
        </p:txBody>
      </p:sp>
      <p:sp>
        <p:nvSpPr>
          <p:cNvPr id="3" name=""/>
          <p:cNvSpPr/>
          <p:nvPr/>
        </p:nvSpPr>
        <p:spPr>
          <a:xfrm>
            <a:off x="1063752" y="1764792"/>
            <a:ext cx="5971032" cy="821436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660400">
              <a:lnSpc>
                <a:spcPts val="1848"/>
              </a:lnSpc>
              <a:spcBef>
                <a:spcPts val="1680"/>
              </a:spcBef>
              <a:spcAft>
                <a:spcPts val="420"/>
              </a:spcAft>
            </a:pPr>
            <a:r>
              <a:rPr lang="ru" sz="1400">
                <a:latin typeface="Times New Roman"/>
              </a:rPr>
              <a:t>Последние годы увеличилось количество детей дошкольного возраста с тяжелыми нарушениями речи (ТНР). И часто, такие дети имеют сложности не только с речью, но и с когнитивными процессами, такими как внимание, память, восприятие и мышление. Основная цель работы - это поддержка и развитие когнитивных процессов через игровые методы:</a:t>
            </a:r>
          </a:p>
          <a:p>
            <a:pPr algn="just" indent="660400">
              <a:lnSpc>
                <a:spcPts val="2712"/>
              </a:lnSpc>
            </a:pPr>
            <a:r>
              <a:rPr lang="ru" sz="1400">
                <a:latin typeface="Times New Roman"/>
              </a:rPr>
              <a:t>-    стимуляция внимания и концентрации;</a:t>
            </a:r>
          </a:p>
          <a:p>
            <a:pPr algn="just" indent="660400">
              <a:lnSpc>
                <a:spcPts val="2712"/>
              </a:lnSpc>
            </a:pPr>
            <a:r>
              <a:rPr lang="ru" sz="1400">
                <a:latin typeface="Times New Roman"/>
              </a:rPr>
              <a:t>-    развитие памяти и навыков запоминания;</a:t>
            </a:r>
          </a:p>
          <a:p>
            <a:pPr algn="just" indent="660400">
              <a:lnSpc>
                <a:spcPts val="2712"/>
              </a:lnSpc>
            </a:pPr>
            <a:r>
              <a:rPr lang="ru" sz="1400">
                <a:latin typeface="Times New Roman"/>
              </a:rPr>
              <a:t>-    укрепление навыков восприятия и ассоциации;</a:t>
            </a:r>
          </a:p>
          <a:p>
            <a:pPr algn="just" indent="660400">
              <a:lnSpc>
                <a:spcPts val="2712"/>
              </a:lnSpc>
            </a:pPr>
            <a:r>
              <a:rPr lang="ru" sz="1400">
                <a:latin typeface="Times New Roman"/>
              </a:rPr>
              <a:t>-    формирование связи между речью и когнитивными функциями.</a:t>
            </a:r>
          </a:p>
          <a:p>
            <a:pPr algn="just" indent="6604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Поскольку процесс постановки, автоматизации и дифференциации звуков, закрепления лексического материала достаточно трудный и длительный, необходимо всеми возможными способами сделать занятие интересным, разнообразным и в то же время продуктивным для детей. Хочется увлечь, удивить их, вызвать положительные эмоции, а не просто многократно проговаривать материал.</a:t>
            </a:r>
          </a:p>
          <a:p>
            <a:pPr algn="just" indent="660400">
              <a:lnSpc>
                <a:spcPts val="160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Коррекционная работа должна быть эффективной и динамичной. С этой целью мы решили разнообразить свою работу с детьми с ТНР, включив в коррекционно-развивающий процесс использование нейроигр и нейроупражнений.</a:t>
            </a:r>
          </a:p>
          <a:p>
            <a:pPr algn="just" indent="660400">
              <a:lnSpc>
                <a:spcPts val="1632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Нейроигры - это различные телесно-ориентированные упражнения, которые позволяют через тело воздействовать на мозговые структуры.</a:t>
            </a:r>
          </a:p>
          <a:p>
            <a:pPr algn="just" indent="660400">
              <a:lnSpc>
                <a:spcPts val="1608"/>
              </a:lnSpc>
            </a:pPr>
            <a:r>
              <a:rPr lang="ru" sz="1400">
                <a:latin typeface="Times New Roman"/>
              </a:rPr>
              <a:t>Такие игры помогают развивать внимание, память, мышление, координацию и пространственные представления, что в комплексе способствует оптимизации речевой деятельности и коррекции нарушений.</a:t>
            </a:r>
          </a:p>
          <a:p>
            <a:pPr algn="just" indent="660400">
              <a:lnSpc>
                <a:spcPts val="1872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Нейроигры улучшают связь между левым и правым полушариями головного мозга, что необходимо для полноценной когнитивной деятельности.</a:t>
            </a:r>
          </a:p>
          <a:p>
            <a:pPr algn="just" indent="660400">
              <a:lnSpc>
                <a:spcPts val="1848"/>
              </a:lnSpc>
            </a:pPr>
            <a:r>
              <a:rPr lang="ru" sz="1400">
                <a:latin typeface="Times New Roman"/>
              </a:rPr>
              <a:t>Одним из главных преимуществ нейроигр является их доступность и возможность интеграции в повседневную коррекционную работу. Логопеды и педагоги могут использовать эти игры в сочетании с традиционными методиками, что позволяет сделать процесс обучения более разнообразным и эффективным.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063752" y="740664"/>
            <a:ext cx="5980176" cy="866851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647700">
              <a:spcAft>
                <a:spcPts val="1050"/>
              </a:spcAft>
            </a:pPr>
            <a:r>
              <a:rPr lang="ru" sz="1400">
                <a:latin typeface="Times New Roman"/>
              </a:rPr>
              <a:t>В своей ежедневной работе мы применяем:</a:t>
            </a:r>
          </a:p>
          <a:p>
            <a:pPr algn="just" indent="6477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-    зеркальное рисование (когда ребенок одновременно рисует двумя руками симметричные линии, спирали, восьмерки, произнося нужный звук);</a:t>
            </a:r>
          </a:p>
          <a:p>
            <a:pPr algn="just" indent="647700">
              <a:lnSpc>
                <a:spcPts val="1872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-    кинезиалогические упражнения и дорожки для обеих рук, когда левая и правая рука выполняют одновременно разные движения;</a:t>
            </a:r>
          </a:p>
          <a:p>
            <a:pPr algn="just" indent="647700">
              <a:lnSpc>
                <a:spcPts val="1872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-    нейротаблицы (специальные игровые таблицы, поделенные на несколько частей, в которых расположены одинаковые объекты);</a:t>
            </a:r>
          </a:p>
          <a:p>
            <a:pPr algn="just" indent="647700">
              <a:spcAft>
                <a:spcPts val="1050"/>
              </a:spcAft>
            </a:pPr>
            <a:r>
              <a:rPr lang="ru" sz="1400">
                <a:latin typeface="Times New Roman"/>
              </a:rPr>
              <a:t>-    нейрогимнастику;</a:t>
            </a:r>
          </a:p>
          <a:p>
            <a:pPr algn="just" indent="647700">
              <a:spcAft>
                <a:spcPts val="1050"/>
              </a:spcAft>
            </a:pPr>
            <a:r>
              <a:rPr lang="ru" sz="1400">
                <a:latin typeface="Times New Roman"/>
              </a:rPr>
              <a:t>-    доски Бильгоу;</a:t>
            </a:r>
          </a:p>
          <a:p>
            <a:pPr algn="just" indent="6477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-    дидактические нейроигры на развитие памяти, внимания и логического мышления.</a:t>
            </a:r>
          </a:p>
          <a:p>
            <a:pPr algn="just" indent="647700">
              <a:lnSpc>
                <a:spcPts val="1608"/>
              </a:lnSpc>
              <a:spcAft>
                <a:spcPts val="1050"/>
              </a:spcAft>
            </a:pPr>
            <a:r>
              <a:rPr lang="ru" sz="1400">
                <a:latin typeface="Times New Roman"/>
              </a:rPr>
              <a:t>Важно помнить, что нейроигры - это не только специальные упражнения, но и любая деятельность, которая стимулирует работу мозга. Например, разгадывание загадок, поиск новых слов на определенную букву и звук, игры на автоматизацию звуков - все это также способствует развитию нейронных связей.</a:t>
            </a:r>
          </a:p>
          <a:p>
            <a:pPr algn="just" indent="647700">
              <a:lnSpc>
                <a:spcPts val="1608"/>
              </a:lnSpc>
            </a:pPr>
            <a:r>
              <a:rPr lang="ru" sz="1400">
                <a:latin typeface="Times New Roman"/>
              </a:rPr>
              <a:t>Кроме того, нейроигры способствуют повышению мотивации детей к занятиям. Регулярное использование нейроигр помогает создать положительный эмоциональный фон, что в свою очередь способствует более успешному усвоению речевых навыков.</a:t>
            </a:r>
          </a:p>
          <a:p>
            <a:pPr algn="just" indent="647700">
              <a:lnSpc>
                <a:spcPts val="1848"/>
              </a:lnSpc>
            </a:pPr>
            <a:r>
              <a:rPr lang="ru" sz="1400">
                <a:latin typeface="Times New Roman"/>
              </a:rPr>
              <a:t>Важно учитывать индивидуальные особенности каждого ребенка, его уровень развития и интересы, использовать комбинирование игр (интерактивные, настольные, подвижные).</a:t>
            </a:r>
          </a:p>
          <a:p>
            <a:pPr algn="just" indent="6477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Нейроигры можно начинать с 2-3 лет, но важно подбирать упражнения, соответствующие возрасту ребенка. Для самых маленьких подойдут простые пальчиковые игры и упражнения.</a:t>
            </a:r>
          </a:p>
          <a:p>
            <a:pPr algn="just" indent="647700">
              <a:lnSpc>
                <a:spcPts val="1848"/>
              </a:lnSpc>
            </a:pPr>
            <a:r>
              <a:rPr lang="ru" sz="1400">
                <a:latin typeface="Times New Roman"/>
              </a:rPr>
              <a:t>Рекомендуется заниматься ежедневно по 10-15 минут. Регулярность важнее длительности занятий. Лучше короткие, но частые занятия, чем редкие, но длинные. Для большинства игр не требуется специальное оборудование. Достаточно иметь бумагу, карандаши и мелкие предметы. Однако некоторые более сложные упражнения могут потребовать дополнительных материалов, таких как балансировочные доски или специальные карточки.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063752" y="743712"/>
            <a:ext cx="5977128" cy="374294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6477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Вы можете заметить улучшение в концентрации внимания, координации движений, речи и в общем поведении ребенка. Однако важно помнить, что результаты могут проявляться постепенно.</a:t>
            </a:r>
          </a:p>
          <a:p>
            <a:pPr algn="just" indent="647700">
              <a:lnSpc>
                <a:spcPts val="1848"/>
              </a:lnSpc>
              <a:spcAft>
                <a:spcPts val="420"/>
              </a:spcAft>
            </a:pPr>
            <a:r>
              <a:rPr lang="ru" sz="1400">
                <a:latin typeface="Times New Roman"/>
              </a:rPr>
              <a:t>Также стоит отметить, что нейроигры позволяют родителям активно участвовать в коррекционном процессе. Использование таких игр дома помогает укрепить результаты, достигнутые на занятиях с логопедом, и способствует более быстрому прогрессу ребенка. Родители могут контролировать выполнение заданий, поощрять успехи ребенка и помогать ему справляться с трудностями.</a:t>
            </a:r>
          </a:p>
          <a:p>
            <a:pPr algn="just" indent="647700">
              <a:lnSpc>
                <a:spcPts val="1848"/>
              </a:lnSpc>
            </a:pPr>
            <a:r>
              <a:rPr lang="ru" sz="1400">
                <a:latin typeface="Times New Roman"/>
              </a:rPr>
              <a:t>Подводя итог вышесказанного, можно отметить, что нейроигры представляют собой перспективное средство для развития межполушарных связей у детей с тяжелыми нарушениями речи. Их использование в коррекционной практике позволяет значительно улучшить когнитивные и речевые функции, повысить мотивацию к занятиям и обеспечить комплексный подход к развитию ребенка.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