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7" r:id="rId5"/>
    <p:sldId id="276" r:id="rId6"/>
    <p:sldId id="262" r:id="rId7"/>
    <p:sldId id="278" r:id="rId8"/>
    <p:sldId id="282" r:id="rId9"/>
    <p:sldId id="279" r:id="rId10"/>
    <p:sldId id="280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AA2"/>
    <a:srgbClr val="FF8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62" autoAdjust="0"/>
    <p:restoredTop sz="94660"/>
  </p:normalViewPr>
  <p:slideViewPr>
    <p:cSldViewPr>
      <p:cViewPr varScale="1">
        <p:scale>
          <a:sx n="69" d="100"/>
          <a:sy n="69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01264-9940-47A5-8F6F-5FFFA921547F}" type="doc">
      <dgm:prSet loTypeId="urn:microsoft.com/office/officeart/2005/8/layout/hList3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FF8BADD-FBF6-4CD8-B6DC-C1DB294DC40F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2400" b="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Ранняя помощь – это комплекс услуг, предоставляемых детям от рождения до четырех лет, имеющим ограничения жизнедеятельности, направленных на   содействие: </a:t>
          </a:r>
          <a:endParaRPr lang="ru-RU" sz="2400" b="0" dirty="0">
            <a:solidFill>
              <a:schemeClr val="tx1"/>
            </a:solidFill>
          </a:endParaRPr>
        </a:p>
      </dgm:t>
    </dgm:pt>
    <dgm:pt modelId="{A3EDC8CF-64A5-4E85-B32A-DD15C53FFAE5}" type="parTrans" cxnId="{4C1DD050-9937-4018-B1D7-513B0EB283E1}">
      <dgm:prSet/>
      <dgm:spPr/>
      <dgm:t>
        <a:bodyPr/>
        <a:lstStyle/>
        <a:p>
          <a:endParaRPr lang="ru-RU"/>
        </a:p>
      </dgm:t>
    </dgm:pt>
    <dgm:pt modelId="{43AB05D7-F453-4651-BF95-3227D701EC0E}" type="sibTrans" cxnId="{4C1DD050-9937-4018-B1D7-513B0EB283E1}">
      <dgm:prSet/>
      <dgm:spPr/>
      <dgm:t>
        <a:bodyPr/>
        <a:lstStyle/>
        <a:p>
          <a:endParaRPr lang="ru-RU"/>
        </a:p>
      </dgm:t>
    </dgm:pt>
    <dgm:pt modelId="{C19C179F-6270-4E97-A566-CD201E94C6EB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 vert="horz"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физическому и психическому развитию детей </a:t>
          </a:r>
          <a:endParaRPr lang="ru-RU" sz="1600" b="1" dirty="0">
            <a:solidFill>
              <a:schemeClr val="tx1"/>
            </a:solidFill>
          </a:endParaRPr>
        </a:p>
      </dgm:t>
    </dgm:pt>
    <dgm:pt modelId="{D2C85AAA-C35E-461B-81DB-EBD8757CC747}" type="parTrans" cxnId="{F2F13702-178E-4FE2-8EF3-373A86202F8E}">
      <dgm:prSet/>
      <dgm:spPr/>
      <dgm:t>
        <a:bodyPr/>
        <a:lstStyle/>
        <a:p>
          <a:endParaRPr lang="ru-RU"/>
        </a:p>
      </dgm:t>
    </dgm:pt>
    <dgm:pt modelId="{C71AD3E9-DCD1-417C-A147-141106E6E9B2}" type="sibTrans" cxnId="{F2F13702-178E-4FE2-8EF3-373A86202F8E}">
      <dgm:prSet/>
      <dgm:spPr/>
      <dgm:t>
        <a:bodyPr/>
        <a:lstStyle/>
        <a:p>
          <a:endParaRPr lang="ru-RU"/>
        </a:p>
      </dgm:t>
    </dgm:pt>
    <dgm:pt modelId="{140D9087-B092-41E8-BC10-324BCA6D239F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 vert="horz"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вовлеченности детей в естественные   жизненные ситуации</a:t>
          </a:r>
          <a:endParaRPr lang="ru-RU" sz="1600" b="1" dirty="0">
            <a:solidFill>
              <a:schemeClr val="tx1"/>
            </a:solidFill>
          </a:endParaRPr>
        </a:p>
      </dgm:t>
    </dgm:pt>
    <dgm:pt modelId="{203D20F8-A5AD-4F10-8AE9-F246E6A55D1E}" type="parTrans" cxnId="{772DA16C-DC15-48DB-BEAE-1513E8173B8F}">
      <dgm:prSet/>
      <dgm:spPr/>
      <dgm:t>
        <a:bodyPr/>
        <a:lstStyle/>
        <a:p>
          <a:endParaRPr lang="ru-RU"/>
        </a:p>
      </dgm:t>
    </dgm:pt>
    <dgm:pt modelId="{9718BB15-BD25-43A0-B4E1-60C4AD1AC2BF}" type="sibTrans" cxnId="{772DA16C-DC15-48DB-BEAE-1513E8173B8F}">
      <dgm:prSet/>
      <dgm:spPr/>
      <dgm:t>
        <a:bodyPr/>
        <a:lstStyle/>
        <a:p>
          <a:endParaRPr lang="ru-RU"/>
        </a:p>
      </dgm:t>
    </dgm:pt>
    <dgm:pt modelId="{CBED75FB-BCCE-4FCC-98CB-AAB865D80508}">
      <dgm:prSet phldrT="[Текст]" custT="1"/>
      <dgm:spPr>
        <a:solidFill>
          <a:srgbClr val="F8FAA2"/>
        </a:solidFill>
      </dgm:spPr>
      <dgm:t>
        <a:bodyPr vert="horz"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формирование позитивного взаимодействия и отношений детей и кровных или замещающих родителей,   детей и других непосредственно ухаживающих за ребенком лиц в семье (или учреждении) в целом, включение детей в среду сверстников и их интеграцию в общество</a:t>
          </a:r>
          <a:endParaRPr lang="ru-RU" sz="1600" b="1" dirty="0">
            <a:solidFill>
              <a:schemeClr val="tx1"/>
            </a:solidFill>
          </a:endParaRPr>
        </a:p>
      </dgm:t>
    </dgm:pt>
    <dgm:pt modelId="{66CF95BF-1D88-44C4-8C23-B39671F619EE}" type="parTrans" cxnId="{0E3418D1-3FAE-40D5-B302-D53200A96C75}">
      <dgm:prSet/>
      <dgm:spPr/>
      <dgm:t>
        <a:bodyPr/>
        <a:lstStyle/>
        <a:p>
          <a:endParaRPr lang="ru-RU"/>
        </a:p>
      </dgm:t>
    </dgm:pt>
    <dgm:pt modelId="{AE102E05-5B2F-4FD2-B22D-81C3CCA87B8A}" type="sibTrans" cxnId="{0E3418D1-3FAE-40D5-B302-D53200A96C75}">
      <dgm:prSet/>
      <dgm:spPr/>
      <dgm:t>
        <a:bodyPr/>
        <a:lstStyle/>
        <a:p>
          <a:endParaRPr lang="ru-RU"/>
        </a:p>
      </dgm:t>
    </dgm:pt>
    <dgm:pt modelId="{9340A589-7A16-46ED-AFE7-A03EEAC3A68B}">
      <dgm:prSet custT="1"/>
      <dgm:spPr>
        <a:solidFill>
          <a:schemeClr val="accent4">
            <a:lumMod val="40000"/>
            <a:lumOff val="60000"/>
          </a:schemeClr>
        </a:solidFill>
      </dgm:spPr>
      <dgm:t>
        <a:bodyPr vert="horz"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повышение компетентности кровных и замещающих родителей и других непосредственно ухаживающих за ребенком лиц</a:t>
          </a:r>
          <a:endParaRPr lang="ru-RU" sz="1600" b="1" dirty="0"/>
        </a:p>
      </dgm:t>
    </dgm:pt>
    <dgm:pt modelId="{F49E4C5F-FBE4-44D0-8211-E5244CB87BC9}" type="parTrans" cxnId="{77819A98-88E9-4991-A6B3-4553CC6F79E1}">
      <dgm:prSet/>
      <dgm:spPr/>
      <dgm:t>
        <a:bodyPr/>
        <a:lstStyle/>
        <a:p>
          <a:endParaRPr lang="ru-RU"/>
        </a:p>
      </dgm:t>
    </dgm:pt>
    <dgm:pt modelId="{05FCA57C-076B-4FF8-8822-E4BE9C70D774}" type="sibTrans" cxnId="{77819A98-88E9-4991-A6B3-4553CC6F79E1}">
      <dgm:prSet/>
      <dgm:spPr/>
      <dgm:t>
        <a:bodyPr/>
        <a:lstStyle/>
        <a:p>
          <a:endParaRPr lang="ru-RU"/>
        </a:p>
      </dgm:t>
    </dgm:pt>
    <dgm:pt modelId="{3D9A5184-58E6-4290-B963-D7B7E32DF442}">
      <dgm:prSet/>
      <dgm:spPr/>
      <dgm:t>
        <a:bodyPr/>
        <a:lstStyle/>
        <a:p>
          <a:endParaRPr lang="ru-RU"/>
        </a:p>
      </dgm:t>
    </dgm:pt>
    <dgm:pt modelId="{C2E16388-3DCA-4764-A1CE-403744051501}" type="parTrans" cxnId="{D1340E30-6324-4F80-869E-BC9C933FFDC1}">
      <dgm:prSet/>
      <dgm:spPr/>
      <dgm:t>
        <a:bodyPr/>
        <a:lstStyle/>
        <a:p>
          <a:endParaRPr lang="ru-RU"/>
        </a:p>
      </dgm:t>
    </dgm:pt>
    <dgm:pt modelId="{309AF857-2206-42AC-96B9-749D40754770}" type="sibTrans" cxnId="{D1340E30-6324-4F80-869E-BC9C933FFDC1}">
      <dgm:prSet/>
      <dgm:spPr/>
      <dgm:t>
        <a:bodyPr/>
        <a:lstStyle/>
        <a:p>
          <a:endParaRPr lang="ru-RU"/>
        </a:p>
      </dgm:t>
    </dgm:pt>
    <dgm:pt modelId="{F8388AAC-2311-475E-927E-8CF80241D4F2}" type="pres">
      <dgm:prSet presAssocID="{23601264-9940-47A5-8F6F-5FFFA921547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566E13-B66A-40B7-9372-D68B139C7F99}" type="pres">
      <dgm:prSet presAssocID="{0FF8BADD-FBF6-4CD8-B6DC-C1DB294DC40F}" presName="roof" presStyleLbl="dkBgShp" presStyleIdx="0" presStyleCnt="2" custLinFactNeighborX="126" custLinFactNeighborY="4016"/>
      <dgm:spPr/>
      <dgm:t>
        <a:bodyPr/>
        <a:lstStyle/>
        <a:p>
          <a:endParaRPr lang="ru-RU"/>
        </a:p>
      </dgm:t>
    </dgm:pt>
    <dgm:pt modelId="{EE8D8CBA-8D6A-4169-9866-AE8B77FCACFB}" type="pres">
      <dgm:prSet presAssocID="{0FF8BADD-FBF6-4CD8-B6DC-C1DB294DC40F}" presName="pillars" presStyleCnt="0"/>
      <dgm:spPr/>
    </dgm:pt>
    <dgm:pt modelId="{BE400754-6D0F-4A98-B685-0F1FFAE7481B}" type="pres">
      <dgm:prSet presAssocID="{0FF8BADD-FBF6-4CD8-B6DC-C1DB294DC40F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0D0D02-1BAA-465C-BFE4-BE9131DC2C10}" type="pres">
      <dgm:prSet presAssocID="{140D9087-B092-41E8-BC10-324BCA6D239F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D9B89-03F6-4CFB-9957-B95E06D7A581}" type="pres">
      <dgm:prSet presAssocID="{CBED75FB-BCCE-4FCC-98CB-AAB865D80508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7C9551-A4A6-441F-9D4B-15C690E4AF7F}" type="pres">
      <dgm:prSet presAssocID="{9340A589-7A16-46ED-AFE7-A03EEAC3A68B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8C007-BDF1-4C0F-810A-7F920106156D}" type="pres">
      <dgm:prSet presAssocID="{0FF8BADD-FBF6-4CD8-B6DC-C1DB294DC40F}" presName="base" presStyleLbl="dkBgShp" presStyleIdx="1" presStyleCnt="2"/>
      <dgm:spPr>
        <a:solidFill>
          <a:schemeClr val="accent5">
            <a:lumMod val="40000"/>
            <a:lumOff val="60000"/>
          </a:schemeClr>
        </a:solidFill>
      </dgm:spPr>
    </dgm:pt>
  </dgm:ptLst>
  <dgm:cxnLst>
    <dgm:cxn modelId="{772DA16C-DC15-48DB-BEAE-1513E8173B8F}" srcId="{0FF8BADD-FBF6-4CD8-B6DC-C1DB294DC40F}" destId="{140D9087-B092-41E8-BC10-324BCA6D239F}" srcOrd="1" destOrd="0" parTransId="{203D20F8-A5AD-4F10-8AE9-F246E6A55D1E}" sibTransId="{9718BB15-BD25-43A0-B4E1-60C4AD1AC2BF}"/>
    <dgm:cxn modelId="{77819A98-88E9-4991-A6B3-4553CC6F79E1}" srcId="{0FF8BADD-FBF6-4CD8-B6DC-C1DB294DC40F}" destId="{9340A589-7A16-46ED-AFE7-A03EEAC3A68B}" srcOrd="3" destOrd="0" parTransId="{F49E4C5F-FBE4-44D0-8211-E5244CB87BC9}" sibTransId="{05FCA57C-076B-4FF8-8822-E4BE9C70D774}"/>
    <dgm:cxn modelId="{D1340E30-6324-4F80-869E-BC9C933FFDC1}" srcId="{23601264-9940-47A5-8F6F-5FFFA921547F}" destId="{3D9A5184-58E6-4290-B963-D7B7E32DF442}" srcOrd="1" destOrd="0" parTransId="{C2E16388-3DCA-4764-A1CE-403744051501}" sibTransId="{309AF857-2206-42AC-96B9-749D40754770}"/>
    <dgm:cxn modelId="{609B9D09-BA85-405E-A65D-2FCC50E028F9}" type="presOf" srcId="{0FF8BADD-FBF6-4CD8-B6DC-C1DB294DC40F}" destId="{16566E13-B66A-40B7-9372-D68B139C7F99}" srcOrd="0" destOrd="0" presId="urn:microsoft.com/office/officeart/2005/8/layout/hList3"/>
    <dgm:cxn modelId="{98D7348A-4F2B-4058-82F6-738B6D6160E6}" type="presOf" srcId="{CBED75FB-BCCE-4FCC-98CB-AAB865D80508}" destId="{D4CD9B89-03F6-4CFB-9957-B95E06D7A581}" srcOrd="0" destOrd="0" presId="urn:microsoft.com/office/officeart/2005/8/layout/hList3"/>
    <dgm:cxn modelId="{494CF467-58C5-4D93-9D96-D121AEC60968}" type="presOf" srcId="{C19C179F-6270-4E97-A566-CD201E94C6EB}" destId="{BE400754-6D0F-4A98-B685-0F1FFAE7481B}" srcOrd="0" destOrd="0" presId="urn:microsoft.com/office/officeart/2005/8/layout/hList3"/>
    <dgm:cxn modelId="{43D03028-094B-4EAC-94FD-4F216F6F8046}" type="presOf" srcId="{23601264-9940-47A5-8F6F-5FFFA921547F}" destId="{F8388AAC-2311-475E-927E-8CF80241D4F2}" srcOrd="0" destOrd="0" presId="urn:microsoft.com/office/officeart/2005/8/layout/hList3"/>
    <dgm:cxn modelId="{B9E796C2-736D-4437-963C-D47702C4A812}" type="presOf" srcId="{140D9087-B092-41E8-BC10-324BCA6D239F}" destId="{750D0D02-1BAA-465C-BFE4-BE9131DC2C10}" srcOrd="0" destOrd="0" presId="urn:microsoft.com/office/officeart/2005/8/layout/hList3"/>
    <dgm:cxn modelId="{E4529131-C44D-4059-A27A-A3A96079E2FE}" type="presOf" srcId="{9340A589-7A16-46ED-AFE7-A03EEAC3A68B}" destId="{107C9551-A4A6-441F-9D4B-15C690E4AF7F}" srcOrd="0" destOrd="0" presId="urn:microsoft.com/office/officeart/2005/8/layout/hList3"/>
    <dgm:cxn modelId="{4C1DD050-9937-4018-B1D7-513B0EB283E1}" srcId="{23601264-9940-47A5-8F6F-5FFFA921547F}" destId="{0FF8BADD-FBF6-4CD8-B6DC-C1DB294DC40F}" srcOrd="0" destOrd="0" parTransId="{A3EDC8CF-64A5-4E85-B32A-DD15C53FFAE5}" sibTransId="{43AB05D7-F453-4651-BF95-3227D701EC0E}"/>
    <dgm:cxn modelId="{F2F13702-178E-4FE2-8EF3-373A86202F8E}" srcId="{0FF8BADD-FBF6-4CD8-B6DC-C1DB294DC40F}" destId="{C19C179F-6270-4E97-A566-CD201E94C6EB}" srcOrd="0" destOrd="0" parTransId="{D2C85AAA-C35E-461B-81DB-EBD8757CC747}" sibTransId="{C71AD3E9-DCD1-417C-A147-141106E6E9B2}"/>
    <dgm:cxn modelId="{0E3418D1-3FAE-40D5-B302-D53200A96C75}" srcId="{0FF8BADD-FBF6-4CD8-B6DC-C1DB294DC40F}" destId="{CBED75FB-BCCE-4FCC-98CB-AAB865D80508}" srcOrd="2" destOrd="0" parTransId="{66CF95BF-1D88-44C4-8C23-B39671F619EE}" sibTransId="{AE102E05-5B2F-4FD2-B22D-81C3CCA87B8A}"/>
    <dgm:cxn modelId="{9F4FFB87-14A1-43CA-9539-3A9459D0FBB5}" type="presParOf" srcId="{F8388AAC-2311-475E-927E-8CF80241D4F2}" destId="{16566E13-B66A-40B7-9372-D68B139C7F99}" srcOrd="0" destOrd="0" presId="urn:microsoft.com/office/officeart/2005/8/layout/hList3"/>
    <dgm:cxn modelId="{78F63F13-F325-4E2D-A376-4644BF4CD254}" type="presParOf" srcId="{F8388AAC-2311-475E-927E-8CF80241D4F2}" destId="{EE8D8CBA-8D6A-4169-9866-AE8B77FCACFB}" srcOrd="1" destOrd="0" presId="urn:microsoft.com/office/officeart/2005/8/layout/hList3"/>
    <dgm:cxn modelId="{4D280808-853F-4481-8798-5BDD1D76069B}" type="presParOf" srcId="{EE8D8CBA-8D6A-4169-9866-AE8B77FCACFB}" destId="{BE400754-6D0F-4A98-B685-0F1FFAE7481B}" srcOrd="0" destOrd="0" presId="urn:microsoft.com/office/officeart/2005/8/layout/hList3"/>
    <dgm:cxn modelId="{F3BDFCCF-FDE4-4D82-9403-7646D007BE2A}" type="presParOf" srcId="{EE8D8CBA-8D6A-4169-9866-AE8B77FCACFB}" destId="{750D0D02-1BAA-465C-BFE4-BE9131DC2C10}" srcOrd="1" destOrd="0" presId="urn:microsoft.com/office/officeart/2005/8/layout/hList3"/>
    <dgm:cxn modelId="{FEF4DAE8-39A3-44CD-B26F-E09215B0A7B1}" type="presParOf" srcId="{EE8D8CBA-8D6A-4169-9866-AE8B77FCACFB}" destId="{D4CD9B89-03F6-4CFB-9957-B95E06D7A581}" srcOrd="2" destOrd="0" presId="urn:microsoft.com/office/officeart/2005/8/layout/hList3"/>
    <dgm:cxn modelId="{436E3564-98E4-4F85-B235-DD6C32DA2D38}" type="presParOf" srcId="{EE8D8CBA-8D6A-4169-9866-AE8B77FCACFB}" destId="{107C9551-A4A6-441F-9D4B-15C690E4AF7F}" srcOrd="3" destOrd="0" presId="urn:microsoft.com/office/officeart/2005/8/layout/hList3"/>
    <dgm:cxn modelId="{D062AC93-4827-47E4-9E4C-472E2CDAB8D1}" type="presParOf" srcId="{F8388AAC-2311-475E-927E-8CF80241D4F2}" destId="{1458C007-BDF1-4C0F-810A-7F920106156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0BA37D-9E3F-4CA1-A75E-D7CEC09AC1B4}" type="doc">
      <dgm:prSet loTypeId="urn:microsoft.com/office/officeart/2005/8/layout/process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9648DD6-218A-4846-A1C5-FA952DF643DE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Цель технологии «Ранняя помощь»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70DB7F-E4F0-47A6-B505-2822B77B7C17}" type="parTrans" cxnId="{C4C2AECA-BEC6-4D80-8D93-F7C89E661730}">
      <dgm:prSet/>
      <dgm:spPr/>
      <dgm:t>
        <a:bodyPr/>
        <a:lstStyle/>
        <a:p>
          <a:endParaRPr lang="ru-RU"/>
        </a:p>
      </dgm:t>
    </dgm:pt>
    <dgm:pt modelId="{66BC0D5A-F3BD-434E-A294-98F6973900C3}" type="sibTrans" cxnId="{C4C2AECA-BEC6-4D80-8D93-F7C89E661730}">
      <dgm:prSet/>
      <dgm:spPr/>
      <dgm:t>
        <a:bodyPr/>
        <a:lstStyle/>
        <a:p>
          <a:endParaRPr lang="ru-RU"/>
        </a:p>
      </dgm:t>
    </dgm:pt>
    <dgm:pt modelId="{B40843CB-F42E-466F-B2E7-C4CF6D9084F6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Задачи технологии «Ранняя помощь»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650279-1B3D-4B61-B852-DB66AEF5EADE}" type="parTrans" cxnId="{6057D6C7-94C5-49E3-B606-3BE8D1FC110D}">
      <dgm:prSet/>
      <dgm:spPr/>
      <dgm:t>
        <a:bodyPr/>
        <a:lstStyle/>
        <a:p>
          <a:endParaRPr lang="ru-RU"/>
        </a:p>
      </dgm:t>
    </dgm:pt>
    <dgm:pt modelId="{BAAFECA0-3156-43BE-84CC-42A8B6F81750}" type="sibTrans" cxnId="{6057D6C7-94C5-49E3-B606-3BE8D1FC110D}">
      <dgm:prSet/>
      <dgm:spPr/>
      <dgm:t>
        <a:bodyPr/>
        <a:lstStyle/>
        <a:p>
          <a:endParaRPr lang="ru-RU"/>
        </a:p>
      </dgm:t>
    </dgm:pt>
    <dgm:pt modelId="{A485835B-FF93-4D88-9EC4-9C946E49C979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минимизация отклонений в состоянии здоровья детей раннего возраста на основе  комплексной межведомственной и квалифицированной помощи ребенку и его кровной, либо – замещающей, семье.</a:t>
          </a:r>
          <a:endParaRPr lang="ru-RU" dirty="0">
            <a:latin typeface="Times New Roman" panose="02020603050405020304" pitchFamily="18" charset="0"/>
            <a:ea typeface="Calibri"/>
            <a:cs typeface="Times New Roman" panose="02020603050405020304" pitchFamily="18" charset="0"/>
          </a:endParaRPr>
        </a:p>
      </dgm:t>
    </dgm:pt>
    <dgm:pt modelId="{C87B73BE-86CD-4556-AFB6-3EE1746C88F5}" type="parTrans" cxnId="{B079CE0E-0FB2-409A-92DE-FF2B04AE3E77}">
      <dgm:prSet/>
      <dgm:spPr/>
      <dgm:t>
        <a:bodyPr/>
        <a:lstStyle/>
        <a:p>
          <a:endParaRPr lang="ru-RU"/>
        </a:p>
      </dgm:t>
    </dgm:pt>
    <dgm:pt modelId="{A0C3C8F3-AD66-44CD-808E-59059DE6D9A4}" type="sibTrans" cxnId="{B079CE0E-0FB2-409A-92DE-FF2B04AE3E77}">
      <dgm:prSet/>
      <dgm:spPr/>
      <dgm:t>
        <a:bodyPr/>
        <a:lstStyle/>
        <a:p>
          <a:endParaRPr lang="ru-RU"/>
        </a:p>
      </dgm:t>
    </dgm:pt>
    <dgm:pt modelId="{641C7CFA-0DD0-4630-B4DA-F64DB800EFFE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- своевременное выявление нарушений в развитии ребенка</a:t>
          </a:r>
          <a:endParaRPr lang="ru-RU" dirty="0"/>
        </a:p>
      </dgm:t>
    </dgm:pt>
    <dgm:pt modelId="{65CAEC6F-9949-4511-89DC-A97B50BF7105}" type="parTrans" cxnId="{9687D5AD-502C-4ACF-A51B-0896C376CC2B}">
      <dgm:prSet/>
      <dgm:spPr/>
      <dgm:t>
        <a:bodyPr/>
        <a:lstStyle/>
        <a:p>
          <a:endParaRPr lang="ru-RU"/>
        </a:p>
      </dgm:t>
    </dgm:pt>
    <dgm:pt modelId="{D23D3B5A-FCE5-411D-921C-45E16B1F6C18}" type="sibTrans" cxnId="{9687D5AD-502C-4ACF-A51B-0896C376CC2B}">
      <dgm:prSet/>
      <dgm:spPr/>
      <dgm:t>
        <a:bodyPr/>
        <a:lstStyle/>
        <a:p>
          <a:endParaRPr lang="ru-RU"/>
        </a:p>
      </dgm:t>
    </dgm:pt>
    <dgm:pt modelId="{BF7DDE49-EE81-4D9B-A326-528D31249022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- оказание помощи в первые четыре года жизни, в период становления личности и развития мозга ребенка, формирования первых социальных навыков в рамках межведомственного взаимодействия.</a:t>
          </a:r>
          <a:endParaRPr lang="ru-RU" dirty="0">
            <a:latin typeface="Times New Roman" panose="02020603050405020304" pitchFamily="18" charset="0"/>
            <a:ea typeface="Calibri"/>
            <a:cs typeface="Times New Roman" panose="02020603050405020304" pitchFamily="18" charset="0"/>
          </a:endParaRPr>
        </a:p>
      </dgm:t>
    </dgm:pt>
    <dgm:pt modelId="{6199455E-8CAB-442E-9314-7FEB27EEB0E8}" type="parTrans" cxnId="{C6141A7C-F2F0-4E58-ADEA-6E78AAC4FF34}">
      <dgm:prSet/>
      <dgm:spPr/>
      <dgm:t>
        <a:bodyPr/>
        <a:lstStyle/>
        <a:p>
          <a:endParaRPr lang="ru-RU"/>
        </a:p>
      </dgm:t>
    </dgm:pt>
    <dgm:pt modelId="{77D28605-E0BD-49BA-9D1E-1D3A32EBB7E1}" type="sibTrans" cxnId="{C6141A7C-F2F0-4E58-ADEA-6E78AAC4FF34}">
      <dgm:prSet/>
      <dgm:spPr/>
      <dgm:t>
        <a:bodyPr/>
        <a:lstStyle/>
        <a:p>
          <a:endParaRPr lang="ru-RU"/>
        </a:p>
      </dgm:t>
    </dgm:pt>
    <dgm:pt modelId="{1444DC01-4170-4BFF-8161-7E561181924B}" type="pres">
      <dgm:prSet presAssocID="{850BA37D-9E3F-4CA1-A75E-D7CEC09AC1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F56010-0901-4961-A3F0-4CE7CA69B3B8}" type="pres">
      <dgm:prSet presAssocID="{B40843CB-F42E-466F-B2E7-C4CF6D9084F6}" presName="boxAndChildren" presStyleCnt="0"/>
      <dgm:spPr/>
    </dgm:pt>
    <dgm:pt modelId="{60B00625-7ED4-41FF-A9E4-989849A0AB7F}" type="pres">
      <dgm:prSet presAssocID="{B40843CB-F42E-466F-B2E7-C4CF6D9084F6}" presName="parentTextBox" presStyleLbl="node1" presStyleIdx="0" presStyleCnt="2"/>
      <dgm:spPr/>
      <dgm:t>
        <a:bodyPr/>
        <a:lstStyle/>
        <a:p>
          <a:endParaRPr lang="ru-RU"/>
        </a:p>
      </dgm:t>
    </dgm:pt>
    <dgm:pt modelId="{8D65ECF5-791B-4EE8-94E7-D128A26EC281}" type="pres">
      <dgm:prSet presAssocID="{B40843CB-F42E-466F-B2E7-C4CF6D9084F6}" presName="entireBox" presStyleLbl="node1" presStyleIdx="0" presStyleCnt="2"/>
      <dgm:spPr/>
      <dgm:t>
        <a:bodyPr/>
        <a:lstStyle/>
        <a:p>
          <a:endParaRPr lang="ru-RU"/>
        </a:p>
      </dgm:t>
    </dgm:pt>
    <dgm:pt modelId="{CE467971-614B-43A6-97AA-2B32DAA1AA73}" type="pres">
      <dgm:prSet presAssocID="{B40843CB-F42E-466F-B2E7-C4CF6D9084F6}" presName="descendantBox" presStyleCnt="0"/>
      <dgm:spPr/>
    </dgm:pt>
    <dgm:pt modelId="{3C4F2EAC-6E6E-4C9B-A310-BC942CC49F36}" type="pres">
      <dgm:prSet presAssocID="{641C7CFA-0DD0-4630-B4DA-F64DB800EFFE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BC798-8724-4367-BC8E-A1BFC6527572}" type="pres">
      <dgm:prSet presAssocID="{BF7DDE49-EE81-4D9B-A326-528D31249022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1D8E21-420D-47A4-A534-A51C516EABE8}" type="pres">
      <dgm:prSet presAssocID="{66BC0D5A-F3BD-434E-A294-98F6973900C3}" presName="sp" presStyleCnt="0"/>
      <dgm:spPr/>
    </dgm:pt>
    <dgm:pt modelId="{82B33E33-4C0D-4AD5-A5BB-7EF6F821BC00}" type="pres">
      <dgm:prSet presAssocID="{99648DD6-218A-4846-A1C5-FA952DF643DE}" presName="arrowAndChildren" presStyleCnt="0"/>
      <dgm:spPr/>
    </dgm:pt>
    <dgm:pt modelId="{B4F4CB5B-3FB1-40AE-8011-1F9C80B3EBF7}" type="pres">
      <dgm:prSet presAssocID="{99648DD6-218A-4846-A1C5-FA952DF643DE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FEFB57CE-C27F-4817-972D-A2746774E6CA}" type="pres">
      <dgm:prSet presAssocID="{99648DD6-218A-4846-A1C5-FA952DF643DE}" presName="arrow" presStyleLbl="node1" presStyleIdx="1" presStyleCnt="2"/>
      <dgm:spPr/>
      <dgm:t>
        <a:bodyPr/>
        <a:lstStyle/>
        <a:p>
          <a:endParaRPr lang="ru-RU"/>
        </a:p>
      </dgm:t>
    </dgm:pt>
    <dgm:pt modelId="{DBEFD642-C011-4B4E-B0AA-96574E59BB22}" type="pres">
      <dgm:prSet presAssocID="{99648DD6-218A-4846-A1C5-FA952DF643DE}" presName="descendantArrow" presStyleCnt="0"/>
      <dgm:spPr/>
    </dgm:pt>
    <dgm:pt modelId="{73AEDF7A-C9F8-440D-9780-DBBE437F67FE}" type="pres">
      <dgm:prSet presAssocID="{A485835B-FF93-4D88-9EC4-9C946E49C979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141A7C-F2F0-4E58-ADEA-6E78AAC4FF34}" srcId="{B40843CB-F42E-466F-B2E7-C4CF6D9084F6}" destId="{BF7DDE49-EE81-4D9B-A326-528D31249022}" srcOrd="1" destOrd="0" parTransId="{6199455E-8CAB-442E-9314-7FEB27EEB0E8}" sibTransId="{77D28605-E0BD-49BA-9D1E-1D3A32EBB7E1}"/>
    <dgm:cxn modelId="{1548F86B-3AC5-4453-B140-1F074FD654DC}" type="presOf" srcId="{850BA37D-9E3F-4CA1-A75E-D7CEC09AC1B4}" destId="{1444DC01-4170-4BFF-8161-7E561181924B}" srcOrd="0" destOrd="0" presId="urn:microsoft.com/office/officeart/2005/8/layout/process4"/>
    <dgm:cxn modelId="{B085D037-8458-4F76-8BFE-2248FAB223F0}" type="presOf" srcId="{B40843CB-F42E-466F-B2E7-C4CF6D9084F6}" destId="{60B00625-7ED4-41FF-A9E4-989849A0AB7F}" srcOrd="0" destOrd="0" presId="urn:microsoft.com/office/officeart/2005/8/layout/process4"/>
    <dgm:cxn modelId="{BEC260B2-1E2E-4C88-999E-10519A4CE532}" type="presOf" srcId="{99648DD6-218A-4846-A1C5-FA952DF643DE}" destId="{B4F4CB5B-3FB1-40AE-8011-1F9C80B3EBF7}" srcOrd="0" destOrd="0" presId="urn:microsoft.com/office/officeart/2005/8/layout/process4"/>
    <dgm:cxn modelId="{9687D5AD-502C-4ACF-A51B-0896C376CC2B}" srcId="{B40843CB-F42E-466F-B2E7-C4CF6D9084F6}" destId="{641C7CFA-0DD0-4630-B4DA-F64DB800EFFE}" srcOrd="0" destOrd="0" parTransId="{65CAEC6F-9949-4511-89DC-A97B50BF7105}" sibTransId="{D23D3B5A-FCE5-411D-921C-45E16B1F6C18}"/>
    <dgm:cxn modelId="{B079CE0E-0FB2-409A-92DE-FF2B04AE3E77}" srcId="{99648DD6-218A-4846-A1C5-FA952DF643DE}" destId="{A485835B-FF93-4D88-9EC4-9C946E49C979}" srcOrd="0" destOrd="0" parTransId="{C87B73BE-86CD-4556-AFB6-3EE1746C88F5}" sibTransId="{A0C3C8F3-AD66-44CD-808E-59059DE6D9A4}"/>
    <dgm:cxn modelId="{26E94FEB-9761-439A-A45C-89C4DF491B08}" type="presOf" srcId="{99648DD6-218A-4846-A1C5-FA952DF643DE}" destId="{FEFB57CE-C27F-4817-972D-A2746774E6CA}" srcOrd="1" destOrd="0" presId="urn:microsoft.com/office/officeart/2005/8/layout/process4"/>
    <dgm:cxn modelId="{5F32872C-51BA-4F82-A346-5833E9646DED}" type="presOf" srcId="{B40843CB-F42E-466F-B2E7-C4CF6D9084F6}" destId="{8D65ECF5-791B-4EE8-94E7-D128A26EC281}" srcOrd="1" destOrd="0" presId="urn:microsoft.com/office/officeart/2005/8/layout/process4"/>
    <dgm:cxn modelId="{0CC45415-773F-4858-A85B-7BB0A7B752D7}" type="presOf" srcId="{641C7CFA-0DD0-4630-B4DA-F64DB800EFFE}" destId="{3C4F2EAC-6E6E-4C9B-A310-BC942CC49F36}" srcOrd="0" destOrd="0" presId="urn:microsoft.com/office/officeart/2005/8/layout/process4"/>
    <dgm:cxn modelId="{03678820-2C82-49B2-9D69-3E6E1341D513}" type="presOf" srcId="{A485835B-FF93-4D88-9EC4-9C946E49C979}" destId="{73AEDF7A-C9F8-440D-9780-DBBE437F67FE}" srcOrd="0" destOrd="0" presId="urn:microsoft.com/office/officeart/2005/8/layout/process4"/>
    <dgm:cxn modelId="{E0AB74DA-ADC3-482B-AD89-E568DC2C943D}" type="presOf" srcId="{BF7DDE49-EE81-4D9B-A326-528D31249022}" destId="{CE8BC798-8724-4367-BC8E-A1BFC6527572}" srcOrd="0" destOrd="0" presId="urn:microsoft.com/office/officeart/2005/8/layout/process4"/>
    <dgm:cxn modelId="{C4C2AECA-BEC6-4D80-8D93-F7C89E661730}" srcId="{850BA37D-9E3F-4CA1-A75E-D7CEC09AC1B4}" destId="{99648DD6-218A-4846-A1C5-FA952DF643DE}" srcOrd="0" destOrd="0" parTransId="{3170DB7F-E4F0-47A6-B505-2822B77B7C17}" sibTransId="{66BC0D5A-F3BD-434E-A294-98F6973900C3}"/>
    <dgm:cxn modelId="{6057D6C7-94C5-49E3-B606-3BE8D1FC110D}" srcId="{850BA37D-9E3F-4CA1-A75E-D7CEC09AC1B4}" destId="{B40843CB-F42E-466F-B2E7-C4CF6D9084F6}" srcOrd="1" destOrd="0" parTransId="{47650279-1B3D-4B61-B852-DB66AEF5EADE}" sibTransId="{BAAFECA0-3156-43BE-84CC-42A8B6F81750}"/>
    <dgm:cxn modelId="{BF34816B-3839-4C1F-846A-6E80737879DD}" type="presParOf" srcId="{1444DC01-4170-4BFF-8161-7E561181924B}" destId="{EEF56010-0901-4961-A3F0-4CE7CA69B3B8}" srcOrd="0" destOrd="0" presId="urn:microsoft.com/office/officeart/2005/8/layout/process4"/>
    <dgm:cxn modelId="{00711B8B-F46A-47C9-B4FB-C6003BFF1AB7}" type="presParOf" srcId="{EEF56010-0901-4961-A3F0-4CE7CA69B3B8}" destId="{60B00625-7ED4-41FF-A9E4-989849A0AB7F}" srcOrd="0" destOrd="0" presId="urn:microsoft.com/office/officeart/2005/8/layout/process4"/>
    <dgm:cxn modelId="{7BB6692D-382D-4E0D-B8CF-965633526DBA}" type="presParOf" srcId="{EEF56010-0901-4961-A3F0-4CE7CA69B3B8}" destId="{8D65ECF5-791B-4EE8-94E7-D128A26EC281}" srcOrd="1" destOrd="0" presId="urn:microsoft.com/office/officeart/2005/8/layout/process4"/>
    <dgm:cxn modelId="{9D192466-8596-466E-9FBC-C52598CA1CD8}" type="presParOf" srcId="{EEF56010-0901-4961-A3F0-4CE7CA69B3B8}" destId="{CE467971-614B-43A6-97AA-2B32DAA1AA73}" srcOrd="2" destOrd="0" presId="urn:microsoft.com/office/officeart/2005/8/layout/process4"/>
    <dgm:cxn modelId="{7D50A182-7B15-4658-8F66-867D53372424}" type="presParOf" srcId="{CE467971-614B-43A6-97AA-2B32DAA1AA73}" destId="{3C4F2EAC-6E6E-4C9B-A310-BC942CC49F36}" srcOrd="0" destOrd="0" presId="urn:microsoft.com/office/officeart/2005/8/layout/process4"/>
    <dgm:cxn modelId="{2D78C23C-D6B4-422B-8AD0-172DFC718479}" type="presParOf" srcId="{CE467971-614B-43A6-97AA-2B32DAA1AA73}" destId="{CE8BC798-8724-4367-BC8E-A1BFC6527572}" srcOrd="1" destOrd="0" presId="urn:microsoft.com/office/officeart/2005/8/layout/process4"/>
    <dgm:cxn modelId="{FA373820-C401-401F-8657-8694BD81B822}" type="presParOf" srcId="{1444DC01-4170-4BFF-8161-7E561181924B}" destId="{711D8E21-420D-47A4-A534-A51C516EABE8}" srcOrd="1" destOrd="0" presId="urn:microsoft.com/office/officeart/2005/8/layout/process4"/>
    <dgm:cxn modelId="{1BDC9D41-F513-4D24-88C4-0847D1DF4BCC}" type="presParOf" srcId="{1444DC01-4170-4BFF-8161-7E561181924B}" destId="{82B33E33-4C0D-4AD5-A5BB-7EF6F821BC00}" srcOrd="2" destOrd="0" presId="urn:microsoft.com/office/officeart/2005/8/layout/process4"/>
    <dgm:cxn modelId="{90E15DB8-9E6D-45FA-8C47-7623EA20D58C}" type="presParOf" srcId="{82B33E33-4C0D-4AD5-A5BB-7EF6F821BC00}" destId="{B4F4CB5B-3FB1-40AE-8011-1F9C80B3EBF7}" srcOrd="0" destOrd="0" presId="urn:microsoft.com/office/officeart/2005/8/layout/process4"/>
    <dgm:cxn modelId="{14594D10-E8CB-4999-97A9-733BDC0E9169}" type="presParOf" srcId="{82B33E33-4C0D-4AD5-A5BB-7EF6F821BC00}" destId="{FEFB57CE-C27F-4817-972D-A2746774E6CA}" srcOrd="1" destOrd="0" presId="urn:microsoft.com/office/officeart/2005/8/layout/process4"/>
    <dgm:cxn modelId="{FADF3B39-34DB-4465-9587-66C12FD6EC6F}" type="presParOf" srcId="{82B33E33-4C0D-4AD5-A5BB-7EF6F821BC00}" destId="{DBEFD642-C011-4B4E-B0AA-96574E59BB22}" srcOrd="2" destOrd="0" presId="urn:microsoft.com/office/officeart/2005/8/layout/process4"/>
    <dgm:cxn modelId="{EB989D83-A928-4D94-A598-FBED304D800D}" type="presParOf" srcId="{DBEFD642-C011-4B4E-B0AA-96574E59BB22}" destId="{73AEDF7A-C9F8-440D-9780-DBBE437F67F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102FAB-E06A-4356-AD22-5CED391D78A7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AC7A9F13-2C75-4A23-89FE-2BCDCC42D807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 специалисты проводят междисциплинарную оценку. </a:t>
          </a:r>
        </a:p>
      </dgm:t>
    </dgm:pt>
    <dgm:pt modelId="{D3A96BED-EE02-4963-B1A5-4B8064E7615A}" type="parTrans" cxnId="{391C6E3D-0760-4F50-A455-96298497847A}">
      <dgm:prSet/>
      <dgm:spPr/>
      <dgm:t>
        <a:bodyPr/>
        <a:lstStyle/>
        <a:p>
          <a:endParaRPr lang="ru-RU"/>
        </a:p>
      </dgm:t>
    </dgm:pt>
    <dgm:pt modelId="{622CB34F-3385-4AAB-A152-38FDB40ED909}" type="sibTrans" cxnId="{391C6E3D-0760-4F50-A455-96298497847A}">
      <dgm:prSet/>
      <dgm:spPr/>
      <dgm:t>
        <a:bodyPr/>
        <a:lstStyle/>
        <a:p>
          <a:endParaRPr lang="ru-RU"/>
        </a:p>
      </dgm:t>
    </dgm:pt>
    <dgm:pt modelId="{188FC26C-5EAB-4F1F-9AB4-0980300950CE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основании проведенной оценки специалисты планируют и осуществляют групповые и индивидуальные занятия, направленные на развитие коммуникации и языка, на обучение когнитивным, двигательным и социальным навыкам, навыкам самообслуживания детей, с использованием игр и игровых ситуаций.</a:t>
          </a:r>
        </a:p>
      </dgm:t>
    </dgm:pt>
    <dgm:pt modelId="{F9645997-5E47-4D0A-894F-44F17ECDCAB5}" type="parTrans" cxnId="{F1DBE40B-655D-41A3-8CD1-0014D8825C3D}">
      <dgm:prSet/>
      <dgm:spPr/>
      <dgm:t>
        <a:bodyPr/>
        <a:lstStyle/>
        <a:p>
          <a:endParaRPr lang="ru-RU"/>
        </a:p>
      </dgm:t>
    </dgm:pt>
    <dgm:pt modelId="{32499FBF-FC17-49FA-91B6-46EF7B0A9D4D}" type="sibTrans" cxnId="{F1DBE40B-655D-41A3-8CD1-0014D8825C3D}">
      <dgm:prSet/>
      <dgm:spPr/>
      <dgm:t>
        <a:bodyPr/>
        <a:lstStyle/>
        <a:p>
          <a:endParaRPr lang="ru-RU"/>
        </a:p>
      </dgm:t>
    </dgm:pt>
    <dgm:pt modelId="{7AEFC3EC-8DE5-48E6-AD35-0E0661E8FFC2}" type="pres">
      <dgm:prSet presAssocID="{D3102FAB-E06A-4356-AD22-5CED391D78A7}" presName="CompostProcess" presStyleCnt="0">
        <dgm:presLayoutVars>
          <dgm:dir/>
          <dgm:resizeHandles val="exact"/>
        </dgm:presLayoutVars>
      </dgm:prSet>
      <dgm:spPr/>
    </dgm:pt>
    <dgm:pt modelId="{F174FBFE-A965-4C3C-98D3-E59E159A8298}" type="pres">
      <dgm:prSet presAssocID="{D3102FAB-E06A-4356-AD22-5CED391D78A7}" presName="arrow" presStyleLbl="bgShp" presStyleIdx="0" presStyleCnt="1"/>
      <dgm:spPr/>
    </dgm:pt>
    <dgm:pt modelId="{DC44B93D-DA2D-459C-B8C4-A1FF54CB2BB2}" type="pres">
      <dgm:prSet presAssocID="{D3102FAB-E06A-4356-AD22-5CED391D78A7}" presName="linearProcess" presStyleCnt="0"/>
      <dgm:spPr/>
    </dgm:pt>
    <dgm:pt modelId="{EEC583CC-1D48-4F55-82A7-C9AB042043CE}" type="pres">
      <dgm:prSet presAssocID="{AC7A9F13-2C75-4A23-89FE-2BCDCC42D807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A14390-D84D-498C-A481-B8670CACD38C}" type="pres">
      <dgm:prSet presAssocID="{622CB34F-3385-4AAB-A152-38FDB40ED909}" presName="sibTrans" presStyleCnt="0"/>
      <dgm:spPr/>
    </dgm:pt>
    <dgm:pt modelId="{02F19AA0-871C-433E-9BDC-1843F159C599}" type="pres">
      <dgm:prSet presAssocID="{188FC26C-5EAB-4F1F-9AB4-0980300950CE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76C5D8-2C73-4654-86EB-631D5534BBD3}" type="presOf" srcId="{AC7A9F13-2C75-4A23-89FE-2BCDCC42D807}" destId="{EEC583CC-1D48-4F55-82A7-C9AB042043CE}" srcOrd="0" destOrd="0" presId="urn:microsoft.com/office/officeart/2005/8/layout/hProcess9"/>
    <dgm:cxn modelId="{900D3689-01F8-4736-B2B3-FAF09528A289}" type="presOf" srcId="{D3102FAB-E06A-4356-AD22-5CED391D78A7}" destId="{7AEFC3EC-8DE5-48E6-AD35-0E0661E8FFC2}" srcOrd="0" destOrd="0" presId="urn:microsoft.com/office/officeart/2005/8/layout/hProcess9"/>
    <dgm:cxn modelId="{391C6E3D-0760-4F50-A455-96298497847A}" srcId="{D3102FAB-E06A-4356-AD22-5CED391D78A7}" destId="{AC7A9F13-2C75-4A23-89FE-2BCDCC42D807}" srcOrd="0" destOrd="0" parTransId="{D3A96BED-EE02-4963-B1A5-4B8064E7615A}" sibTransId="{622CB34F-3385-4AAB-A152-38FDB40ED909}"/>
    <dgm:cxn modelId="{6252D114-A981-43AA-A00D-85A58C1C6F69}" type="presOf" srcId="{188FC26C-5EAB-4F1F-9AB4-0980300950CE}" destId="{02F19AA0-871C-433E-9BDC-1843F159C599}" srcOrd="0" destOrd="0" presId="urn:microsoft.com/office/officeart/2005/8/layout/hProcess9"/>
    <dgm:cxn modelId="{F1DBE40B-655D-41A3-8CD1-0014D8825C3D}" srcId="{D3102FAB-E06A-4356-AD22-5CED391D78A7}" destId="{188FC26C-5EAB-4F1F-9AB4-0980300950CE}" srcOrd="1" destOrd="0" parTransId="{F9645997-5E47-4D0A-894F-44F17ECDCAB5}" sibTransId="{32499FBF-FC17-49FA-91B6-46EF7B0A9D4D}"/>
    <dgm:cxn modelId="{A4D462DF-1F98-4E7F-84F3-9C779760394F}" type="presParOf" srcId="{7AEFC3EC-8DE5-48E6-AD35-0E0661E8FFC2}" destId="{F174FBFE-A965-4C3C-98D3-E59E159A8298}" srcOrd="0" destOrd="0" presId="urn:microsoft.com/office/officeart/2005/8/layout/hProcess9"/>
    <dgm:cxn modelId="{F1EF5510-40CE-4183-92ED-EDC1B3AB5A0A}" type="presParOf" srcId="{7AEFC3EC-8DE5-48E6-AD35-0E0661E8FFC2}" destId="{DC44B93D-DA2D-459C-B8C4-A1FF54CB2BB2}" srcOrd="1" destOrd="0" presId="urn:microsoft.com/office/officeart/2005/8/layout/hProcess9"/>
    <dgm:cxn modelId="{60EDDA28-504A-47FE-9C03-8E54843D8F68}" type="presParOf" srcId="{DC44B93D-DA2D-459C-B8C4-A1FF54CB2BB2}" destId="{EEC583CC-1D48-4F55-82A7-C9AB042043CE}" srcOrd="0" destOrd="0" presId="urn:microsoft.com/office/officeart/2005/8/layout/hProcess9"/>
    <dgm:cxn modelId="{48C504BD-0507-4E43-BD22-7361456EDD9A}" type="presParOf" srcId="{DC44B93D-DA2D-459C-B8C4-A1FF54CB2BB2}" destId="{D2A14390-D84D-498C-A481-B8670CACD38C}" srcOrd="1" destOrd="0" presId="urn:microsoft.com/office/officeart/2005/8/layout/hProcess9"/>
    <dgm:cxn modelId="{06BEA789-3D0D-4A31-B50C-5FEBA5EEB1CB}" type="presParOf" srcId="{DC44B93D-DA2D-459C-B8C4-A1FF54CB2BB2}" destId="{02F19AA0-871C-433E-9BDC-1843F159C59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58839F-DE61-4D99-960C-3C9398BA90F4}" type="doc">
      <dgm:prSet loTypeId="urn:microsoft.com/office/officeart/2005/8/layout/radial1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6C7F57A-806E-4E28-B69B-02B15DD6827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Единая цель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B67DD8-9811-4605-9A96-CC8C6F43EDBE}" type="parTrans" cxnId="{441AD45B-7C72-48C9-95CD-B52BBB558648}">
      <dgm:prSet/>
      <dgm:spPr/>
      <dgm:t>
        <a:bodyPr/>
        <a:lstStyle/>
        <a:p>
          <a:endParaRPr lang="ru-RU" dirty="0"/>
        </a:p>
      </dgm:t>
    </dgm:pt>
    <dgm:pt modelId="{99D40878-9BF4-4A9D-9C41-84434FB9CF54}" type="sibTrans" cxnId="{441AD45B-7C72-48C9-95CD-B52BBB558648}">
      <dgm:prSet/>
      <dgm:spPr/>
      <dgm:t>
        <a:bodyPr/>
        <a:lstStyle/>
        <a:p>
          <a:endParaRPr lang="ru-RU"/>
        </a:p>
      </dgm:t>
    </dgm:pt>
    <dgm:pt modelId="{D1183DFD-A45C-4893-9B81-4825F517087E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Потреб-ности семьи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8A9C6-990E-43CC-88F1-53BA3EAF730C}" type="parTrans" cxnId="{9C0D4DB0-0582-469D-A3E8-2E4371511C3E}">
      <dgm:prSet/>
      <dgm:spPr/>
      <dgm:t>
        <a:bodyPr/>
        <a:lstStyle/>
        <a:p>
          <a:endParaRPr lang="ru-RU" dirty="0"/>
        </a:p>
      </dgm:t>
    </dgm:pt>
    <dgm:pt modelId="{A2D43EC3-A4B5-4B92-BC76-DDD10F89A88F}" type="sibTrans" cxnId="{9C0D4DB0-0582-469D-A3E8-2E4371511C3E}">
      <dgm:prSet/>
      <dgm:spPr/>
      <dgm:t>
        <a:bodyPr/>
        <a:lstStyle/>
        <a:p>
          <a:endParaRPr lang="ru-RU"/>
        </a:p>
      </dgm:t>
    </dgm:pt>
    <dgm:pt modelId="{112C054B-5896-46FC-8BA5-EB65B87C29BD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ACE19E0-4514-4248-A404-7730A274EA2D}" type="sibTrans" cxnId="{FA3E363B-C22F-4A4A-B964-A584F4F1B256}">
      <dgm:prSet/>
      <dgm:spPr/>
      <dgm:t>
        <a:bodyPr/>
        <a:lstStyle/>
        <a:p>
          <a:endParaRPr lang="ru-RU"/>
        </a:p>
      </dgm:t>
    </dgm:pt>
    <dgm:pt modelId="{8ED21619-E254-4133-81A8-63803AFF7EB5}" type="parTrans" cxnId="{FA3E363B-C22F-4A4A-B964-A584F4F1B256}">
      <dgm:prSet/>
      <dgm:spPr/>
      <dgm:t>
        <a:bodyPr/>
        <a:lstStyle/>
        <a:p>
          <a:endParaRPr lang="ru-RU"/>
        </a:p>
      </dgm:t>
    </dgm:pt>
    <dgm:pt modelId="{3DB44438-B1A1-4646-A0ED-4EE5CBB2A211}">
      <dgm:prSet phldrT="[Текст]" phldr="1" custScaleX="358327" custScaleY="358670"/>
      <dgm:spPr/>
      <dgm:t>
        <a:bodyPr/>
        <a:lstStyle/>
        <a:p>
          <a:endParaRPr lang="ru-RU" dirty="0"/>
        </a:p>
      </dgm:t>
    </dgm:pt>
    <dgm:pt modelId="{32C99AE4-4CF3-4B28-9842-472BB3E3B6BE}" type="parTrans" cxnId="{37048B57-B34C-4C85-861D-D49DF723D7D7}">
      <dgm:prSet/>
      <dgm:spPr/>
      <dgm:t>
        <a:bodyPr/>
        <a:lstStyle/>
        <a:p>
          <a:endParaRPr lang="ru-RU"/>
        </a:p>
      </dgm:t>
    </dgm:pt>
    <dgm:pt modelId="{0D765240-4A2C-4302-81DC-7EA8C6AFA3B0}" type="sibTrans" cxnId="{37048B57-B34C-4C85-861D-D49DF723D7D7}">
      <dgm:prSet/>
      <dgm:spPr/>
      <dgm:t>
        <a:bodyPr/>
        <a:lstStyle/>
        <a:p>
          <a:endParaRPr lang="ru-RU"/>
        </a:p>
      </dgm:t>
    </dgm:pt>
    <dgm:pt modelId="{FA04D2F3-35A3-43F7-A217-AB0EB83FE770}" type="pres">
      <dgm:prSet presAssocID="{C058839F-DE61-4D99-960C-3C9398BA90F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5293B0-4FBC-4873-A81F-68E6FB0BA80A}" type="pres">
      <dgm:prSet presAssocID="{112C054B-5896-46FC-8BA5-EB65B87C29BD}" presName="centerShape" presStyleLbl="node0" presStyleIdx="0" presStyleCnt="1" custScaleX="358327" custScaleY="358670"/>
      <dgm:spPr/>
      <dgm:t>
        <a:bodyPr/>
        <a:lstStyle/>
        <a:p>
          <a:endParaRPr lang="ru-RU"/>
        </a:p>
      </dgm:t>
    </dgm:pt>
    <dgm:pt modelId="{319F5D4E-BA46-41C8-B75D-E301853849EB}" type="pres">
      <dgm:prSet presAssocID="{43B67DD8-9811-4605-9A96-CC8C6F43EDBE}" presName="Name9" presStyleLbl="parChTrans1D2" presStyleIdx="0" presStyleCnt="2"/>
      <dgm:spPr/>
      <dgm:t>
        <a:bodyPr/>
        <a:lstStyle/>
        <a:p>
          <a:endParaRPr lang="ru-RU"/>
        </a:p>
      </dgm:t>
    </dgm:pt>
    <dgm:pt modelId="{83F2AA74-8597-4E52-9043-1770D256A88D}" type="pres">
      <dgm:prSet presAssocID="{43B67DD8-9811-4605-9A96-CC8C6F43EDB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5237A231-AA3C-4C67-8195-55D50D6288C2}" type="pres">
      <dgm:prSet presAssocID="{76C7F57A-806E-4E28-B69B-02B15DD68275}" presName="node" presStyleLbl="node1" presStyleIdx="0" presStyleCnt="2" custScaleX="132991" custScaleY="147121" custRadScaleRad="219012" custRadScaleInc="-995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1A722-0D03-4A28-ADDB-BD420149ACF3}" type="pres">
      <dgm:prSet presAssocID="{5B48A9C6-990E-43CC-88F1-53BA3EAF730C}" presName="Name9" presStyleLbl="parChTrans1D2" presStyleIdx="1" presStyleCnt="2"/>
      <dgm:spPr/>
      <dgm:t>
        <a:bodyPr/>
        <a:lstStyle/>
        <a:p>
          <a:endParaRPr lang="ru-RU"/>
        </a:p>
      </dgm:t>
    </dgm:pt>
    <dgm:pt modelId="{98A08A81-A4A6-435B-9752-95024ED98C06}" type="pres">
      <dgm:prSet presAssocID="{5B48A9C6-990E-43CC-88F1-53BA3EAF730C}" presName="connTx" presStyleLbl="parChTrans1D2" presStyleIdx="1" presStyleCnt="2"/>
      <dgm:spPr/>
      <dgm:t>
        <a:bodyPr/>
        <a:lstStyle/>
        <a:p>
          <a:endParaRPr lang="ru-RU"/>
        </a:p>
      </dgm:t>
    </dgm:pt>
    <dgm:pt modelId="{B37D1EB8-C97E-4913-B691-C1F1FD5702D0}" type="pres">
      <dgm:prSet presAssocID="{D1183DFD-A45C-4893-9B81-4825F517087E}" presName="node" presStyleLbl="node1" presStyleIdx="1" presStyleCnt="2" custScaleX="132839" custScaleY="142742" custRadScaleRad="215928" custRadScaleInc="-99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1AD45B-7C72-48C9-95CD-B52BBB558648}" srcId="{112C054B-5896-46FC-8BA5-EB65B87C29BD}" destId="{76C7F57A-806E-4E28-B69B-02B15DD68275}" srcOrd="0" destOrd="0" parTransId="{43B67DD8-9811-4605-9A96-CC8C6F43EDBE}" sibTransId="{99D40878-9BF4-4A9D-9C41-84434FB9CF54}"/>
    <dgm:cxn modelId="{ACD2C198-E4CE-4AD0-AA38-4591CEA510A4}" type="presOf" srcId="{76C7F57A-806E-4E28-B69B-02B15DD68275}" destId="{5237A231-AA3C-4C67-8195-55D50D6288C2}" srcOrd="0" destOrd="0" presId="urn:microsoft.com/office/officeart/2005/8/layout/radial1"/>
    <dgm:cxn modelId="{FA3E363B-C22F-4A4A-B964-A584F4F1B256}" srcId="{C058839F-DE61-4D99-960C-3C9398BA90F4}" destId="{112C054B-5896-46FC-8BA5-EB65B87C29BD}" srcOrd="0" destOrd="0" parTransId="{8ED21619-E254-4133-81A8-63803AFF7EB5}" sibTransId="{CACE19E0-4514-4248-A404-7730A274EA2D}"/>
    <dgm:cxn modelId="{FC086E3C-F94A-4A4D-8000-4371EC089D79}" type="presOf" srcId="{5B48A9C6-990E-43CC-88F1-53BA3EAF730C}" destId="{98A08A81-A4A6-435B-9752-95024ED98C06}" srcOrd="1" destOrd="0" presId="urn:microsoft.com/office/officeart/2005/8/layout/radial1"/>
    <dgm:cxn modelId="{64F9FE97-C9F0-4F39-842D-F5286B429151}" type="presOf" srcId="{43B67DD8-9811-4605-9A96-CC8C6F43EDBE}" destId="{319F5D4E-BA46-41C8-B75D-E301853849EB}" srcOrd="0" destOrd="0" presId="urn:microsoft.com/office/officeart/2005/8/layout/radial1"/>
    <dgm:cxn modelId="{5C8CDD77-818A-400A-923C-C44B456F2498}" type="presOf" srcId="{43B67DD8-9811-4605-9A96-CC8C6F43EDBE}" destId="{83F2AA74-8597-4E52-9043-1770D256A88D}" srcOrd="1" destOrd="0" presId="urn:microsoft.com/office/officeart/2005/8/layout/radial1"/>
    <dgm:cxn modelId="{CA4D348B-6C37-4E3F-88C1-51B4B46DCA51}" type="presOf" srcId="{112C054B-5896-46FC-8BA5-EB65B87C29BD}" destId="{0C5293B0-4FBC-4873-A81F-68E6FB0BA80A}" srcOrd="0" destOrd="0" presId="urn:microsoft.com/office/officeart/2005/8/layout/radial1"/>
    <dgm:cxn modelId="{37048B57-B34C-4C85-861D-D49DF723D7D7}" srcId="{C058839F-DE61-4D99-960C-3C9398BA90F4}" destId="{3DB44438-B1A1-4646-A0ED-4EE5CBB2A211}" srcOrd="1" destOrd="0" parTransId="{32C99AE4-4CF3-4B28-9842-472BB3E3B6BE}" sibTransId="{0D765240-4A2C-4302-81DC-7EA8C6AFA3B0}"/>
    <dgm:cxn modelId="{9C0D4DB0-0582-469D-A3E8-2E4371511C3E}" srcId="{112C054B-5896-46FC-8BA5-EB65B87C29BD}" destId="{D1183DFD-A45C-4893-9B81-4825F517087E}" srcOrd="1" destOrd="0" parTransId="{5B48A9C6-990E-43CC-88F1-53BA3EAF730C}" sibTransId="{A2D43EC3-A4B5-4B92-BC76-DDD10F89A88F}"/>
    <dgm:cxn modelId="{18E7C987-BA94-4FDF-9320-593AA35A1B1B}" type="presOf" srcId="{C058839F-DE61-4D99-960C-3C9398BA90F4}" destId="{FA04D2F3-35A3-43F7-A217-AB0EB83FE770}" srcOrd="0" destOrd="0" presId="urn:microsoft.com/office/officeart/2005/8/layout/radial1"/>
    <dgm:cxn modelId="{6FAE295E-AFD5-4A2D-A85F-0768185E9B61}" type="presOf" srcId="{D1183DFD-A45C-4893-9B81-4825F517087E}" destId="{B37D1EB8-C97E-4913-B691-C1F1FD5702D0}" srcOrd="0" destOrd="0" presId="urn:microsoft.com/office/officeart/2005/8/layout/radial1"/>
    <dgm:cxn modelId="{783E8012-F87B-4E25-80E0-5D1FEC401F38}" type="presOf" srcId="{5B48A9C6-990E-43CC-88F1-53BA3EAF730C}" destId="{BDD1A722-0D03-4A28-ADDB-BD420149ACF3}" srcOrd="0" destOrd="0" presId="urn:microsoft.com/office/officeart/2005/8/layout/radial1"/>
    <dgm:cxn modelId="{B1A6D60C-D1F9-4823-A26B-2E8C94D60C04}" type="presParOf" srcId="{FA04D2F3-35A3-43F7-A217-AB0EB83FE770}" destId="{0C5293B0-4FBC-4873-A81F-68E6FB0BA80A}" srcOrd="0" destOrd="0" presId="urn:microsoft.com/office/officeart/2005/8/layout/radial1"/>
    <dgm:cxn modelId="{ACECE524-BBD4-46C6-BD0A-BDE8F890A002}" type="presParOf" srcId="{FA04D2F3-35A3-43F7-A217-AB0EB83FE770}" destId="{319F5D4E-BA46-41C8-B75D-E301853849EB}" srcOrd="1" destOrd="0" presId="urn:microsoft.com/office/officeart/2005/8/layout/radial1"/>
    <dgm:cxn modelId="{9AEC5948-9239-42C6-9EE8-8664DEA318D7}" type="presParOf" srcId="{319F5D4E-BA46-41C8-B75D-E301853849EB}" destId="{83F2AA74-8597-4E52-9043-1770D256A88D}" srcOrd="0" destOrd="0" presId="urn:microsoft.com/office/officeart/2005/8/layout/radial1"/>
    <dgm:cxn modelId="{BB6257C9-58A4-4712-8D41-3DDA41D839C4}" type="presParOf" srcId="{FA04D2F3-35A3-43F7-A217-AB0EB83FE770}" destId="{5237A231-AA3C-4C67-8195-55D50D6288C2}" srcOrd="2" destOrd="0" presId="urn:microsoft.com/office/officeart/2005/8/layout/radial1"/>
    <dgm:cxn modelId="{F7F8524D-3ED4-4834-9734-3AC331B607B4}" type="presParOf" srcId="{FA04D2F3-35A3-43F7-A217-AB0EB83FE770}" destId="{BDD1A722-0D03-4A28-ADDB-BD420149ACF3}" srcOrd="3" destOrd="0" presId="urn:microsoft.com/office/officeart/2005/8/layout/radial1"/>
    <dgm:cxn modelId="{E7F17384-7D44-44C4-A038-5B8348A5F731}" type="presParOf" srcId="{BDD1A722-0D03-4A28-ADDB-BD420149ACF3}" destId="{98A08A81-A4A6-435B-9752-95024ED98C06}" srcOrd="0" destOrd="0" presId="urn:microsoft.com/office/officeart/2005/8/layout/radial1"/>
    <dgm:cxn modelId="{C5E2206E-F905-420D-AF77-1D79623A3A7F}" type="presParOf" srcId="{FA04D2F3-35A3-43F7-A217-AB0EB83FE770}" destId="{B37D1EB8-C97E-4913-B691-C1F1FD5702D0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AD58B3-0302-42D2-9045-256B753D63D7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0349927-4FCF-4BAC-8A8F-961C20C37C9B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8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Индивидуальные программы ранней помощи направлены на развитие всех базовых навыков, а также любых навыков, которые ребенок осваивает в течение первых четырех лет жизни. </a:t>
          </a:r>
          <a:endParaRPr lang="ru-RU" sz="1800" dirty="0"/>
        </a:p>
      </dgm:t>
    </dgm:pt>
    <dgm:pt modelId="{8C68A11B-2632-4B84-96BD-4BC3EDA4C523}" type="parTrans" cxnId="{35156094-60DB-465B-9323-783FF86E7CA4}">
      <dgm:prSet/>
      <dgm:spPr/>
      <dgm:t>
        <a:bodyPr/>
        <a:lstStyle/>
        <a:p>
          <a:endParaRPr lang="ru-RU"/>
        </a:p>
      </dgm:t>
    </dgm:pt>
    <dgm:pt modelId="{7B17FE6D-E29F-4FE0-8F5D-32D173B77B23}" type="sibTrans" cxnId="{35156094-60DB-465B-9323-783FF86E7CA4}">
      <dgm:prSet/>
      <dgm:spPr/>
      <dgm:t>
        <a:bodyPr/>
        <a:lstStyle/>
        <a:p>
          <a:endParaRPr lang="ru-RU"/>
        </a:p>
      </dgm:t>
    </dgm:pt>
    <dgm:pt modelId="{16BF8019-B5E2-481A-AF89-D3F7D1BA5C46}">
      <dgm:prSet phldrT="[Текст]" custT="1"/>
      <dgm:spPr/>
      <dgm:t>
        <a:bodyPr/>
        <a:lstStyle/>
        <a:p>
          <a:endParaRPr lang="ru-RU" sz="16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Двигательные навыки: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дотягиваться и брать игрушки,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поворачиваться,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ползать,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ходить</a:t>
          </a:r>
        </a:p>
        <a:p>
          <a:endParaRPr lang="ru-RU" sz="16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166F97-421E-4202-A5D1-E6C8493F6852}" type="parTrans" cxnId="{625BAFBE-A0C1-4218-ABE9-342D2D7B770F}">
      <dgm:prSet/>
      <dgm:spPr/>
      <dgm:t>
        <a:bodyPr/>
        <a:lstStyle/>
        <a:p>
          <a:endParaRPr lang="ru-RU"/>
        </a:p>
      </dgm:t>
    </dgm:pt>
    <dgm:pt modelId="{6434C0A1-468C-4225-AE39-7B309A001FEA}" type="sibTrans" cxnId="{625BAFBE-A0C1-4218-ABE9-342D2D7B770F}">
      <dgm:prSet/>
      <dgm:spPr/>
      <dgm:t>
        <a:bodyPr/>
        <a:lstStyle/>
        <a:p>
          <a:endParaRPr lang="ru-RU"/>
        </a:p>
      </dgm:t>
    </dgm:pt>
    <dgm:pt modelId="{33C4E0CA-169E-4E22-AAAB-D80CDC55E4C8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Когнитивные навыки: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думать,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помнить,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решать поставленные задачи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2C27AE-13F3-4DDC-BF34-F8AFB1D941FE}" type="parTrans" cxnId="{272E0DCD-434F-4164-9615-D2E638932AF1}">
      <dgm:prSet/>
      <dgm:spPr/>
      <dgm:t>
        <a:bodyPr/>
        <a:lstStyle/>
        <a:p>
          <a:endParaRPr lang="ru-RU"/>
        </a:p>
      </dgm:t>
    </dgm:pt>
    <dgm:pt modelId="{ECBD1BDE-11C7-465B-9828-C61B14118331}" type="sibTrans" cxnId="{272E0DCD-434F-4164-9615-D2E638932AF1}">
      <dgm:prSet/>
      <dgm:spPr/>
      <dgm:t>
        <a:bodyPr/>
        <a:lstStyle/>
        <a:p>
          <a:endParaRPr lang="ru-RU"/>
        </a:p>
      </dgm:t>
    </dgm:pt>
    <dgm:pt modelId="{58E5E718-2BF8-4AB8-8FA7-F94D9972BD1C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Коммуникативные навыки: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слушать обращенную к нему речь,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разговаривать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897B63-F03E-4AFE-8BD5-F0043D918BE4}" type="parTrans" cxnId="{1F8DA70B-906F-4750-9DE0-8171E6B3BAE8}">
      <dgm:prSet/>
      <dgm:spPr/>
      <dgm:t>
        <a:bodyPr/>
        <a:lstStyle/>
        <a:p>
          <a:endParaRPr lang="ru-RU"/>
        </a:p>
      </dgm:t>
    </dgm:pt>
    <dgm:pt modelId="{8702397D-B038-4095-82FF-01CCD1D3BB95}" type="sibTrans" cxnId="{1F8DA70B-906F-4750-9DE0-8171E6B3BAE8}">
      <dgm:prSet/>
      <dgm:spPr/>
      <dgm:t>
        <a:bodyPr/>
        <a:lstStyle/>
        <a:p>
          <a:endParaRPr lang="ru-RU"/>
        </a:p>
      </dgm:t>
    </dgm:pt>
    <dgm:pt modelId="{12B9E347-82A9-4EC7-8947-7F9E5528C5AA}">
      <dgm:prSet custT="1"/>
      <dgm:spPr/>
      <dgm:t>
        <a:bodyPr/>
        <a:lstStyle/>
        <a:p>
          <a:endParaRPr lang="ru-RU" sz="16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Социально-эмоциональные навыки: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играть,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взаимодейство-вать с другими людьми,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проявлять чувства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82B29F-7119-478A-813B-4B8E84841D19}" type="parTrans" cxnId="{C56EDCBD-8FA1-4907-BAC9-9BE2ABADC436}">
      <dgm:prSet/>
      <dgm:spPr/>
      <dgm:t>
        <a:bodyPr/>
        <a:lstStyle/>
        <a:p>
          <a:endParaRPr lang="ru-RU"/>
        </a:p>
      </dgm:t>
    </dgm:pt>
    <dgm:pt modelId="{149769CE-4B6B-489C-A096-19098F6E6B34}" type="sibTrans" cxnId="{C56EDCBD-8FA1-4907-BAC9-9BE2ABADC436}">
      <dgm:prSet/>
      <dgm:spPr/>
      <dgm:t>
        <a:bodyPr/>
        <a:lstStyle/>
        <a:p>
          <a:endParaRPr lang="ru-RU"/>
        </a:p>
      </dgm:t>
    </dgm:pt>
    <dgm:pt modelId="{62879CFD-FF38-4A29-B050-D82B01516A05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Навыки самообслужива-ния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кушать,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одеваться, </a:t>
          </a:r>
        </a:p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мыться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7B65E0-797A-4F07-A406-EC81773B73B3}" type="parTrans" cxnId="{3B4AFC83-4250-43A2-B7F4-ED01A46A078F}">
      <dgm:prSet/>
      <dgm:spPr/>
      <dgm:t>
        <a:bodyPr/>
        <a:lstStyle/>
        <a:p>
          <a:endParaRPr lang="ru-RU"/>
        </a:p>
      </dgm:t>
    </dgm:pt>
    <dgm:pt modelId="{6756B411-5BB2-45C4-86D0-1266774A8104}" type="sibTrans" cxnId="{3B4AFC83-4250-43A2-B7F4-ED01A46A078F}">
      <dgm:prSet/>
      <dgm:spPr/>
      <dgm:t>
        <a:bodyPr/>
        <a:lstStyle/>
        <a:p>
          <a:endParaRPr lang="ru-RU"/>
        </a:p>
      </dgm:t>
    </dgm:pt>
    <dgm:pt modelId="{1060E676-D863-49F8-BAA3-53BCD23BF398}">
      <dgm:prSet/>
      <dgm:spPr/>
      <dgm:t>
        <a:bodyPr/>
        <a:lstStyle/>
        <a:p>
          <a:endParaRPr lang="ru-RU"/>
        </a:p>
      </dgm:t>
    </dgm:pt>
    <dgm:pt modelId="{133D0954-36CA-4C93-82D4-98790B560270}" type="parTrans" cxnId="{D26C5723-7182-484C-8DF0-8BAE112ED8C9}">
      <dgm:prSet/>
      <dgm:spPr/>
      <dgm:t>
        <a:bodyPr/>
        <a:lstStyle/>
        <a:p>
          <a:endParaRPr lang="ru-RU"/>
        </a:p>
      </dgm:t>
    </dgm:pt>
    <dgm:pt modelId="{F8CDC215-62AC-4E57-81F1-AA8388C3AE58}" type="sibTrans" cxnId="{D26C5723-7182-484C-8DF0-8BAE112ED8C9}">
      <dgm:prSet/>
      <dgm:spPr/>
      <dgm:t>
        <a:bodyPr/>
        <a:lstStyle/>
        <a:p>
          <a:endParaRPr lang="ru-RU"/>
        </a:p>
      </dgm:t>
    </dgm:pt>
    <dgm:pt modelId="{504385DD-BB91-4650-B6D2-941FA7C11BB1}" type="pres">
      <dgm:prSet presAssocID="{23AD58B3-0302-42D2-9045-256B753D63D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AFCC1E-0DB0-4DE0-8052-279AE10A9FB1}" type="pres">
      <dgm:prSet presAssocID="{30349927-4FCF-4BAC-8A8F-961C20C37C9B}" presName="roof" presStyleLbl="dkBgShp" presStyleIdx="0" presStyleCnt="2" custLinFactNeighborY="-22831"/>
      <dgm:spPr/>
      <dgm:t>
        <a:bodyPr/>
        <a:lstStyle/>
        <a:p>
          <a:endParaRPr lang="ru-RU"/>
        </a:p>
      </dgm:t>
    </dgm:pt>
    <dgm:pt modelId="{EE8F5C82-0277-43B6-95E7-5E2D0FCE04F5}" type="pres">
      <dgm:prSet presAssocID="{30349927-4FCF-4BAC-8A8F-961C20C37C9B}" presName="pillars" presStyleCnt="0"/>
      <dgm:spPr/>
    </dgm:pt>
    <dgm:pt modelId="{BB8480E4-7BF3-4C55-B908-81E67B32209F}" type="pres">
      <dgm:prSet presAssocID="{30349927-4FCF-4BAC-8A8F-961C20C37C9B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78FC1-1CA2-4169-95E6-83AF51C03EE4}" type="pres">
      <dgm:prSet presAssocID="{33C4E0CA-169E-4E22-AAAB-D80CDC55E4C8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9F26BE-A2D5-4070-9CDA-895DBD0165BA}" type="pres">
      <dgm:prSet presAssocID="{58E5E718-2BF8-4AB8-8FA7-F94D9972BD1C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E85C43-55B8-4AC2-A91B-DD919950ABEA}" type="pres">
      <dgm:prSet presAssocID="{12B9E347-82A9-4EC7-8947-7F9E5528C5AA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178BC-7ED3-476C-A299-F869A8164333}" type="pres">
      <dgm:prSet presAssocID="{62879CFD-FF38-4A29-B050-D82B01516A05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0416C-5028-4360-B7B2-68FE05B941C3}" type="pres">
      <dgm:prSet presAssocID="{30349927-4FCF-4BAC-8A8F-961C20C37C9B}" presName="base" presStyleLbl="dkBgShp" presStyleIdx="1" presStyleCnt="2" custLinFactNeighborX="820" custLinFactNeighborY="2153"/>
      <dgm:spPr>
        <a:solidFill>
          <a:schemeClr val="accent5">
            <a:lumMod val="40000"/>
            <a:lumOff val="60000"/>
          </a:schemeClr>
        </a:solidFill>
      </dgm:spPr>
    </dgm:pt>
  </dgm:ptLst>
  <dgm:cxnLst>
    <dgm:cxn modelId="{88F00C9A-70E7-40EB-A71B-AE89C83ECEF5}" type="presOf" srcId="{62879CFD-FF38-4A29-B050-D82B01516A05}" destId="{8E9178BC-7ED3-476C-A299-F869A8164333}" srcOrd="0" destOrd="0" presId="urn:microsoft.com/office/officeart/2005/8/layout/hList3"/>
    <dgm:cxn modelId="{35156094-60DB-465B-9323-783FF86E7CA4}" srcId="{23AD58B3-0302-42D2-9045-256B753D63D7}" destId="{30349927-4FCF-4BAC-8A8F-961C20C37C9B}" srcOrd="0" destOrd="0" parTransId="{8C68A11B-2632-4B84-96BD-4BC3EDA4C523}" sibTransId="{7B17FE6D-E29F-4FE0-8F5D-32D173B77B23}"/>
    <dgm:cxn modelId="{272E0DCD-434F-4164-9615-D2E638932AF1}" srcId="{30349927-4FCF-4BAC-8A8F-961C20C37C9B}" destId="{33C4E0CA-169E-4E22-AAAB-D80CDC55E4C8}" srcOrd="1" destOrd="0" parTransId="{9D2C27AE-13F3-4DDC-BF34-F8AFB1D941FE}" sibTransId="{ECBD1BDE-11C7-465B-9828-C61B14118331}"/>
    <dgm:cxn modelId="{3B4AFC83-4250-43A2-B7F4-ED01A46A078F}" srcId="{30349927-4FCF-4BAC-8A8F-961C20C37C9B}" destId="{62879CFD-FF38-4A29-B050-D82B01516A05}" srcOrd="4" destOrd="0" parTransId="{A57B65E0-797A-4F07-A406-EC81773B73B3}" sibTransId="{6756B411-5BB2-45C4-86D0-1266774A8104}"/>
    <dgm:cxn modelId="{47BC88E8-6D4D-4C6D-BEE9-109A9B2E1350}" type="presOf" srcId="{12B9E347-82A9-4EC7-8947-7F9E5528C5AA}" destId="{D3E85C43-55B8-4AC2-A91B-DD919950ABEA}" srcOrd="0" destOrd="0" presId="urn:microsoft.com/office/officeart/2005/8/layout/hList3"/>
    <dgm:cxn modelId="{309FFB0E-DE5C-486F-BEE4-A37B5E4D76E3}" type="presOf" srcId="{16BF8019-B5E2-481A-AF89-D3F7D1BA5C46}" destId="{BB8480E4-7BF3-4C55-B908-81E67B32209F}" srcOrd="0" destOrd="0" presId="urn:microsoft.com/office/officeart/2005/8/layout/hList3"/>
    <dgm:cxn modelId="{625BAFBE-A0C1-4218-ABE9-342D2D7B770F}" srcId="{30349927-4FCF-4BAC-8A8F-961C20C37C9B}" destId="{16BF8019-B5E2-481A-AF89-D3F7D1BA5C46}" srcOrd="0" destOrd="0" parTransId="{95166F97-421E-4202-A5D1-E6C8493F6852}" sibTransId="{6434C0A1-468C-4225-AE39-7B309A001FEA}"/>
    <dgm:cxn modelId="{E6038FA4-4B6D-4A94-A3AB-9E0847C265DD}" type="presOf" srcId="{33C4E0CA-169E-4E22-AAAB-D80CDC55E4C8}" destId="{19278FC1-1CA2-4169-95E6-83AF51C03EE4}" srcOrd="0" destOrd="0" presId="urn:microsoft.com/office/officeart/2005/8/layout/hList3"/>
    <dgm:cxn modelId="{AE7F5589-8B34-4420-AB5E-E6AAE4AC1938}" type="presOf" srcId="{30349927-4FCF-4BAC-8A8F-961C20C37C9B}" destId="{7FAFCC1E-0DB0-4DE0-8052-279AE10A9FB1}" srcOrd="0" destOrd="0" presId="urn:microsoft.com/office/officeart/2005/8/layout/hList3"/>
    <dgm:cxn modelId="{D26C5723-7182-484C-8DF0-8BAE112ED8C9}" srcId="{23AD58B3-0302-42D2-9045-256B753D63D7}" destId="{1060E676-D863-49F8-BAA3-53BCD23BF398}" srcOrd="1" destOrd="0" parTransId="{133D0954-36CA-4C93-82D4-98790B560270}" sibTransId="{F8CDC215-62AC-4E57-81F1-AA8388C3AE58}"/>
    <dgm:cxn modelId="{C56EDCBD-8FA1-4907-BAC9-9BE2ABADC436}" srcId="{30349927-4FCF-4BAC-8A8F-961C20C37C9B}" destId="{12B9E347-82A9-4EC7-8947-7F9E5528C5AA}" srcOrd="3" destOrd="0" parTransId="{4682B29F-7119-478A-813B-4B8E84841D19}" sibTransId="{149769CE-4B6B-489C-A096-19098F6E6B34}"/>
    <dgm:cxn modelId="{63CEB66D-B595-48A7-8338-BAB2597BB0E1}" type="presOf" srcId="{23AD58B3-0302-42D2-9045-256B753D63D7}" destId="{504385DD-BB91-4650-B6D2-941FA7C11BB1}" srcOrd="0" destOrd="0" presId="urn:microsoft.com/office/officeart/2005/8/layout/hList3"/>
    <dgm:cxn modelId="{5A27305D-9C57-45FC-8845-40F8A3549E8A}" type="presOf" srcId="{58E5E718-2BF8-4AB8-8FA7-F94D9972BD1C}" destId="{3C9F26BE-A2D5-4070-9CDA-895DBD0165BA}" srcOrd="0" destOrd="0" presId="urn:microsoft.com/office/officeart/2005/8/layout/hList3"/>
    <dgm:cxn modelId="{1F8DA70B-906F-4750-9DE0-8171E6B3BAE8}" srcId="{30349927-4FCF-4BAC-8A8F-961C20C37C9B}" destId="{58E5E718-2BF8-4AB8-8FA7-F94D9972BD1C}" srcOrd="2" destOrd="0" parTransId="{2B897B63-F03E-4AFE-8BD5-F0043D918BE4}" sibTransId="{8702397D-B038-4095-82FF-01CCD1D3BB95}"/>
    <dgm:cxn modelId="{94CC2A2D-3D14-4CA8-8B6A-90479F0A0E53}" type="presParOf" srcId="{504385DD-BB91-4650-B6D2-941FA7C11BB1}" destId="{7FAFCC1E-0DB0-4DE0-8052-279AE10A9FB1}" srcOrd="0" destOrd="0" presId="urn:microsoft.com/office/officeart/2005/8/layout/hList3"/>
    <dgm:cxn modelId="{EF72E0CB-C478-422F-AB6F-83E55779F8DC}" type="presParOf" srcId="{504385DD-BB91-4650-B6D2-941FA7C11BB1}" destId="{EE8F5C82-0277-43B6-95E7-5E2D0FCE04F5}" srcOrd="1" destOrd="0" presId="urn:microsoft.com/office/officeart/2005/8/layout/hList3"/>
    <dgm:cxn modelId="{CB3F5904-8E3F-4D63-AEAB-281315A52D47}" type="presParOf" srcId="{EE8F5C82-0277-43B6-95E7-5E2D0FCE04F5}" destId="{BB8480E4-7BF3-4C55-B908-81E67B32209F}" srcOrd="0" destOrd="0" presId="urn:microsoft.com/office/officeart/2005/8/layout/hList3"/>
    <dgm:cxn modelId="{2BD3016A-5F9A-4969-AAE7-50D0840A0AEC}" type="presParOf" srcId="{EE8F5C82-0277-43B6-95E7-5E2D0FCE04F5}" destId="{19278FC1-1CA2-4169-95E6-83AF51C03EE4}" srcOrd="1" destOrd="0" presId="urn:microsoft.com/office/officeart/2005/8/layout/hList3"/>
    <dgm:cxn modelId="{8EF964AC-D48A-4FAE-B950-3F792DE7A917}" type="presParOf" srcId="{EE8F5C82-0277-43B6-95E7-5E2D0FCE04F5}" destId="{3C9F26BE-A2D5-4070-9CDA-895DBD0165BA}" srcOrd="2" destOrd="0" presId="urn:microsoft.com/office/officeart/2005/8/layout/hList3"/>
    <dgm:cxn modelId="{133E12C2-8DFD-44A4-9493-19277698EE79}" type="presParOf" srcId="{EE8F5C82-0277-43B6-95E7-5E2D0FCE04F5}" destId="{D3E85C43-55B8-4AC2-A91B-DD919950ABEA}" srcOrd="3" destOrd="0" presId="urn:microsoft.com/office/officeart/2005/8/layout/hList3"/>
    <dgm:cxn modelId="{B872D416-7CCE-42FB-A3BF-18FB5F0ED38E}" type="presParOf" srcId="{EE8F5C82-0277-43B6-95E7-5E2D0FCE04F5}" destId="{8E9178BC-7ED3-476C-A299-F869A8164333}" srcOrd="4" destOrd="0" presId="urn:microsoft.com/office/officeart/2005/8/layout/hList3"/>
    <dgm:cxn modelId="{C4621CA2-0121-418E-9B6F-65A6093A18BD}" type="presParOf" srcId="{504385DD-BB91-4650-B6D2-941FA7C11BB1}" destId="{8B70416C-5028-4360-B7B2-68FE05B941C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66E13-B66A-40B7-9372-D68B139C7F99}">
      <dsp:nvSpPr>
        <dsp:cNvPr id="0" name=""/>
        <dsp:cNvSpPr/>
      </dsp:nvSpPr>
      <dsp:spPr>
        <a:xfrm>
          <a:off x="0" y="72006"/>
          <a:ext cx="8229600" cy="17929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Ранняя помощь – это комплекс услуг, предоставляемых детям от рождения до четырех лет, имеющим ограничения жизнедеятельности, направленных на   содействие: </a:t>
          </a:r>
          <a:endParaRPr lang="ru-RU" sz="2400" b="0" kern="1200" dirty="0">
            <a:solidFill>
              <a:schemeClr val="tx1"/>
            </a:solidFill>
          </a:endParaRPr>
        </a:p>
      </dsp:txBody>
      <dsp:txXfrm>
        <a:off x="0" y="72006"/>
        <a:ext cx="8229600" cy="1792999"/>
      </dsp:txXfrm>
    </dsp:sp>
    <dsp:sp modelId="{BE400754-6D0F-4A98-B685-0F1FFAE7481B}">
      <dsp:nvSpPr>
        <dsp:cNvPr id="0" name=""/>
        <dsp:cNvSpPr/>
      </dsp:nvSpPr>
      <dsp:spPr>
        <a:xfrm>
          <a:off x="0" y="1792999"/>
          <a:ext cx="2057399" cy="376529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физическому и психическому развитию детей 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0" y="1792999"/>
        <a:ext cx="2057399" cy="3765298"/>
      </dsp:txXfrm>
    </dsp:sp>
    <dsp:sp modelId="{750D0D02-1BAA-465C-BFE4-BE9131DC2C10}">
      <dsp:nvSpPr>
        <dsp:cNvPr id="0" name=""/>
        <dsp:cNvSpPr/>
      </dsp:nvSpPr>
      <dsp:spPr>
        <a:xfrm>
          <a:off x="2057400" y="1792999"/>
          <a:ext cx="2057399" cy="376529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вовлеченности детей в естественные   жизненные ситуации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057400" y="1792999"/>
        <a:ext cx="2057399" cy="3765298"/>
      </dsp:txXfrm>
    </dsp:sp>
    <dsp:sp modelId="{D4CD9B89-03F6-4CFB-9957-B95E06D7A581}">
      <dsp:nvSpPr>
        <dsp:cNvPr id="0" name=""/>
        <dsp:cNvSpPr/>
      </dsp:nvSpPr>
      <dsp:spPr>
        <a:xfrm>
          <a:off x="4114800" y="1792999"/>
          <a:ext cx="2057399" cy="3765298"/>
        </a:xfrm>
        <a:prstGeom prst="rect">
          <a:avLst/>
        </a:prstGeom>
        <a:solidFill>
          <a:srgbClr val="F8F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формирование позитивного взаимодействия и отношений детей и кровных или замещающих родителей,   детей и других непосредственно ухаживающих за ребенком лиц в семье (или учреждении) в целом, включение детей в среду сверстников и их интеграцию в общество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114800" y="1792999"/>
        <a:ext cx="2057399" cy="3765298"/>
      </dsp:txXfrm>
    </dsp:sp>
    <dsp:sp modelId="{107C9551-A4A6-441F-9D4B-15C690E4AF7F}">
      <dsp:nvSpPr>
        <dsp:cNvPr id="0" name=""/>
        <dsp:cNvSpPr/>
      </dsp:nvSpPr>
      <dsp:spPr>
        <a:xfrm>
          <a:off x="6172199" y="1792999"/>
          <a:ext cx="2057399" cy="3765298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повышение компетентности кровных и замещающих родителей и других непосредственно ухаживающих за ребенком лиц</a:t>
          </a:r>
          <a:endParaRPr lang="ru-RU" sz="1600" b="1" kern="1200" dirty="0"/>
        </a:p>
      </dsp:txBody>
      <dsp:txXfrm>
        <a:off x="6172199" y="1792999"/>
        <a:ext cx="2057399" cy="3765298"/>
      </dsp:txXfrm>
    </dsp:sp>
    <dsp:sp modelId="{1458C007-BDF1-4C0F-810A-7F920106156D}">
      <dsp:nvSpPr>
        <dsp:cNvPr id="0" name=""/>
        <dsp:cNvSpPr/>
      </dsp:nvSpPr>
      <dsp:spPr>
        <a:xfrm>
          <a:off x="0" y="5558297"/>
          <a:ext cx="8229600" cy="418366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5ECF5-791B-4EE8-94E7-D128A26EC281}">
      <dsp:nvSpPr>
        <dsp:cNvPr id="0" name=""/>
        <dsp:cNvSpPr/>
      </dsp:nvSpPr>
      <dsp:spPr>
        <a:xfrm>
          <a:off x="0" y="3563772"/>
          <a:ext cx="8229600" cy="23382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Задачи технологии «Ранняя помощь»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563772"/>
        <a:ext cx="8229600" cy="1262639"/>
      </dsp:txXfrm>
    </dsp:sp>
    <dsp:sp modelId="{3C4F2EAC-6E6E-4C9B-A310-BC942CC49F36}">
      <dsp:nvSpPr>
        <dsp:cNvPr id="0" name=""/>
        <dsp:cNvSpPr/>
      </dsp:nvSpPr>
      <dsp:spPr>
        <a:xfrm>
          <a:off x="0" y="4779647"/>
          <a:ext cx="4114799" cy="1075581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- своевременное выявление нарушений в развитии ребенка</a:t>
          </a:r>
          <a:endParaRPr lang="ru-RU" sz="1500" kern="1200" dirty="0"/>
        </a:p>
      </dsp:txBody>
      <dsp:txXfrm>
        <a:off x="0" y="4779647"/>
        <a:ext cx="4114799" cy="1075581"/>
      </dsp:txXfrm>
    </dsp:sp>
    <dsp:sp modelId="{CE8BC798-8724-4367-BC8E-A1BFC6527572}">
      <dsp:nvSpPr>
        <dsp:cNvPr id="0" name=""/>
        <dsp:cNvSpPr/>
      </dsp:nvSpPr>
      <dsp:spPr>
        <a:xfrm>
          <a:off x="4114800" y="4779647"/>
          <a:ext cx="4114799" cy="1075581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rPr>
            <a:t>- оказание помощи в первые четыре года жизни, в период становления личности и развития мозга ребенка, формирования первых социальных навыков в рамках межведомственного взаимодействия.</a:t>
          </a:r>
          <a:endParaRPr lang="ru-RU" sz="1500" kern="1200" dirty="0">
            <a:latin typeface="Times New Roman" panose="02020603050405020304" pitchFamily="18" charset="0"/>
            <a:ea typeface="Calibri"/>
            <a:cs typeface="Times New Roman" panose="02020603050405020304" pitchFamily="18" charset="0"/>
          </a:endParaRPr>
        </a:p>
      </dsp:txBody>
      <dsp:txXfrm>
        <a:off x="4114800" y="4779647"/>
        <a:ext cx="4114799" cy="1075581"/>
      </dsp:txXfrm>
    </dsp:sp>
    <dsp:sp modelId="{FEFB57CE-C27F-4817-972D-A2746774E6CA}">
      <dsp:nvSpPr>
        <dsp:cNvPr id="0" name=""/>
        <dsp:cNvSpPr/>
      </dsp:nvSpPr>
      <dsp:spPr>
        <a:xfrm rot="10800000">
          <a:off x="0" y="2662"/>
          <a:ext cx="8229600" cy="3596183"/>
        </a:xfrm>
        <a:prstGeom prst="upArrowCallou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Цель технологии «Ранняя помощь»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2662"/>
        <a:ext cx="8229600" cy="1262260"/>
      </dsp:txXfrm>
    </dsp:sp>
    <dsp:sp modelId="{73AEDF7A-C9F8-440D-9780-DBBE437F67FE}">
      <dsp:nvSpPr>
        <dsp:cNvPr id="0" name=""/>
        <dsp:cNvSpPr/>
      </dsp:nvSpPr>
      <dsp:spPr>
        <a:xfrm>
          <a:off x="0" y="1264922"/>
          <a:ext cx="8229600" cy="1075258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- минимизация отклонений в состоянии здоровья детей раннего возраста на основе  комплексной межведомственной и квалифицированной помощи ребенку и его кровной, либо – замещающей, семье.</a:t>
          </a:r>
          <a:endParaRPr lang="ru-RU" sz="1500" kern="1200" dirty="0">
            <a:latin typeface="Times New Roman" panose="02020603050405020304" pitchFamily="18" charset="0"/>
            <a:ea typeface="Calibri"/>
            <a:cs typeface="Times New Roman" panose="02020603050405020304" pitchFamily="18" charset="0"/>
          </a:endParaRPr>
        </a:p>
      </dsp:txBody>
      <dsp:txXfrm>
        <a:off x="0" y="1264922"/>
        <a:ext cx="8229600" cy="1075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4FBFE-A965-4C3C-98D3-E59E159A8298}">
      <dsp:nvSpPr>
        <dsp:cNvPr id="0" name=""/>
        <dsp:cNvSpPr/>
      </dsp:nvSpPr>
      <dsp:spPr>
        <a:xfrm>
          <a:off x="664273" y="0"/>
          <a:ext cx="7528436" cy="5877272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583CC-1D48-4F55-82A7-C9AB042043CE}">
      <dsp:nvSpPr>
        <dsp:cNvPr id="0" name=""/>
        <dsp:cNvSpPr/>
      </dsp:nvSpPr>
      <dsp:spPr>
        <a:xfrm>
          <a:off x="113415" y="1763181"/>
          <a:ext cx="4207067" cy="2350908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 специалисты проводят междисциплинарную оценку. </a:t>
          </a:r>
        </a:p>
      </dsp:txBody>
      <dsp:txXfrm>
        <a:off x="228177" y="1877943"/>
        <a:ext cx="3977543" cy="2121384"/>
      </dsp:txXfrm>
    </dsp:sp>
    <dsp:sp modelId="{02F19AA0-871C-433E-9BDC-1843F159C599}">
      <dsp:nvSpPr>
        <dsp:cNvPr id="0" name=""/>
        <dsp:cNvSpPr/>
      </dsp:nvSpPr>
      <dsp:spPr>
        <a:xfrm>
          <a:off x="4536501" y="1763181"/>
          <a:ext cx="4207067" cy="2350908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основании проведенной оценки специалисты планируют и осуществляют групповые и индивидуальные занятия, направленные на развитие коммуникации и языка, на обучение когнитивным, двигательным и социальным навыкам, навыкам самообслуживания детей, с использованием игр и игровых ситуаций.</a:t>
          </a:r>
        </a:p>
      </dsp:txBody>
      <dsp:txXfrm>
        <a:off x="4651263" y="1877943"/>
        <a:ext cx="3977543" cy="21213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293B0-4FBC-4873-A81F-68E6FB0BA80A}">
      <dsp:nvSpPr>
        <dsp:cNvPr id="0" name=""/>
        <dsp:cNvSpPr/>
      </dsp:nvSpPr>
      <dsp:spPr>
        <a:xfrm>
          <a:off x="2071588" y="25678"/>
          <a:ext cx="4497783" cy="450208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400" kern="1200" dirty="0"/>
        </a:p>
      </dsp:txBody>
      <dsp:txXfrm>
        <a:off x="2730273" y="684994"/>
        <a:ext cx="3180413" cy="3183456"/>
      </dsp:txXfrm>
    </dsp:sp>
    <dsp:sp modelId="{319F5D4E-BA46-41C8-B75D-E301853849EB}">
      <dsp:nvSpPr>
        <dsp:cNvPr id="0" name=""/>
        <dsp:cNvSpPr/>
      </dsp:nvSpPr>
      <dsp:spPr>
        <a:xfrm rot="10827020">
          <a:off x="1669299" y="2244392"/>
          <a:ext cx="402364" cy="26147"/>
        </a:xfrm>
        <a:custGeom>
          <a:avLst/>
          <a:gdLst/>
          <a:ahLst/>
          <a:cxnLst/>
          <a:rect l="0" t="0" r="0" b="0"/>
          <a:pathLst>
            <a:path>
              <a:moveTo>
                <a:pt x="0" y="13073"/>
              </a:moveTo>
              <a:lnTo>
                <a:pt x="402364" y="1307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10800000">
        <a:off x="1860422" y="2247406"/>
        <a:ext cx="20118" cy="20118"/>
      </dsp:txXfrm>
    </dsp:sp>
    <dsp:sp modelId="{5237A231-AA3C-4C67-8195-55D50D6288C2}">
      <dsp:nvSpPr>
        <dsp:cNvPr id="0" name=""/>
        <dsp:cNvSpPr/>
      </dsp:nvSpPr>
      <dsp:spPr>
        <a:xfrm>
          <a:off x="0" y="1325980"/>
          <a:ext cx="1669326" cy="184668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Единая цель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4467" y="1596421"/>
        <a:ext cx="1180392" cy="1305806"/>
      </dsp:txXfrm>
    </dsp:sp>
    <dsp:sp modelId="{BDD1A722-0D03-4A28-ADDB-BD420149ACF3}">
      <dsp:nvSpPr>
        <dsp:cNvPr id="0" name=""/>
        <dsp:cNvSpPr/>
      </dsp:nvSpPr>
      <dsp:spPr>
        <a:xfrm rot="44367">
          <a:off x="6569167" y="2295281"/>
          <a:ext cx="404450" cy="26147"/>
        </a:xfrm>
        <a:custGeom>
          <a:avLst/>
          <a:gdLst/>
          <a:ahLst/>
          <a:cxnLst/>
          <a:rect l="0" t="0" r="0" b="0"/>
          <a:pathLst>
            <a:path>
              <a:moveTo>
                <a:pt x="0" y="13073"/>
              </a:moveTo>
              <a:lnTo>
                <a:pt x="404450" y="1307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6761281" y="2298244"/>
        <a:ext cx="20222" cy="20222"/>
      </dsp:txXfrm>
    </dsp:sp>
    <dsp:sp modelId="{B37D1EB8-C97E-4913-B691-C1F1FD5702D0}">
      <dsp:nvSpPr>
        <dsp:cNvPr id="0" name=""/>
        <dsp:cNvSpPr/>
      </dsp:nvSpPr>
      <dsp:spPr>
        <a:xfrm>
          <a:off x="6973541" y="1425863"/>
          <a:ext cx="1667418" cy="1791722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Потреб-ности семьи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17729" y="1688255"/>
        <a:ext cx="1179042" cy="1266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FCC1E-0DB0-4DE0-8052-279AE10A9FB1}">
      <dsp:nvSpPr>
        <dsp:cNvPr id="0" name=""/>
        <dsp:cNvSpPr/>
      </dsp:nvSpPr>
      <dsp:spPr>
        <a:xfrm>
          <a:off x="0" y="0"/>
          <a:ext cx="8784976" cy="157697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rPr>
            <a:t>Индивидуальные программы ранней помощи направлены на развитие всех базовых навыков, а также любых навыков, которые ребенок осваивает в течение первых четырех лет жизни. </a:t>
          </a:r>
          <a:endParaRPr lang="ru-RU" sz="1800" kern="1200" dirty="0"/>
        </a:p>
      </dsp:txBody>
      <dsp:txXfrm>
        <a:off x="0" y="0"/>
        <a:ext cx="8784976" cy="1576975"/>
      </dsp:txXfrm>
    </dsp:sp>
    <dsp:sp modelId="{BB8480E4-7BF3-4C55-B908-81E67B32209F}">
      <dsp:nvSpPr>
        <dsp:cNvPr id="0" name=""/>
        <dsp:cNvSpPr/>
      </dsp:nvSpPr>
      <dsp:spPr>
        <a:xfrm>
          <a:off x="1072" y="1576975"/>
          <a:ext cx="1756566" cy="331164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Двигательные навыки: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дотягиваться и брать игрушки,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поворачиваться,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ползать,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ходить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2" y="1576975"/>
        <a:ext cx="1756566" cy="3311647"/>
      </dsp:txXfrm>
    </dsp:sp>
    <dsp:sp modelId="{19278FC1-1CA2-4169-95E6-83AF51C03EE4}">
      <dsp:nvSpPr>
        <dsp:cNvPr id="0" name=""/>
        <dsp:cNvSpPr/>
      </dsp:nvSpPr>
      <dsp:spPr>
        <a:xfrm>
          <a:off x="1757638" y="1576975"/>
          <a:ext cx="1756566" cy="3311647"/>
        </a:xfrm>
        <a:prstGeom prst="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Когнитивные навыки: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думать,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помнить,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решать поставленные задачи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7638" y="1576975"/>
        <a:ext cx="1756566" cy="3311647"/>
      </dsp:txXfrm>
    </dsp:sp>
    <dsp:sp modelId="{3C9F26BE-A2D5-4070-9CDA-895DBD0165BA}">
      <dsp:nvSpPr>
        <dsp:cNvPr id="0" name=""/>
        <dsp:cNvSpPr/>
      </dsp:nvSpPr>
      <dsp:spPr>
        <a:xfrm>
          <a:off x="3514204" y="1576975"/>
          <a:ext cx="1756566" cy="3311647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Коммуникативные навыки: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слушать обращенную к нему речь,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разговаривать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4204" y="1576975"/>
        <a:ext cx="1756566" cy="3311647"/>
      </dsp:txXfrm>
    </dsp:sp>
    <dsp:sp modelId="{D3E85C43-55B8-4AC2-A91B-DD919950ABEA}">
      <dsp:nvSpPr>
        <dsp:cNvPr id="0" name=""/>
        <dsp:cNvSpPr/>
      </dsp:nvSpPr>
      <dsp:spPr>
        <a:xfrm>
          <a:off x="5270771" y="1576975"/>
          <a:ext cx="1756566" cy="3311647"/>
        </a:xfrm>
        <a:prstGeom prst="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Социально-эмоциональные навыки: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играть,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взаимодейство-вать с другими людьми,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проявлять чувства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70771" y="1576975"/>
        <a:ext cx="1756566" cy="3311647"/>
      </dsp:txXfrm>
    </dsp:sp>
    <dsp:sp modelId="{8E9178BC-7ED3-476C-A299-F869A8164333}">
      <dsp:nvSpPr>
        <dsp:cNvPr id="0" name=""/>
        <dsp:cNvSpPr/>
      </dsp:nvSpPr>
      <dsp:spPr>
        <a:xfrm>
          <a:off x="7027337" y="1576975"/>
          <a:ext cx="1756566" cy="331164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Навыки самообслужива-ния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кушать,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одеваться,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мыться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7337" y="1576975"/>
        <a:ext cx="1756566" cy="3311647"/>
      </dsp:txXfrm>
    </dsp:sp>
    <dsp:sp modelId="{8B70416C-5028-4360-B7B2-68FE05B941C3}">
      <dsp:nvSpPr>
        <dsp:cNvPr id="0" name=""/>
        <dsp:cNvSpPr/>
      </dsp:nvSpPr>
      <dsp:spPr>
        <a:xfrm>
          <a:off x="0" y="4888623"/>
          <a:ext cx="8784976" cy="367960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bg1">
                <a:lumMod val="0"/>
                <a:lumOff val="100000"/>
                <a:alpha val="50000"/>
              </a:schemeClr>
            </a:gs>
            <a:gs pos="50000">
              <a:srgbClr val="FFFF0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26779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«РАННЯЯ ПОМОЩЬ»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996952"/>
            <a:ext cx="8280920" cy="3600400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ВОРОБЬЕВА ИРИНА АЛЕКСАНДРОВНА</a:t>
            </a:r>
          </a:p>
          <a:p>
            <a:r>
              <a:rPr lang="ru-RU" sz="1800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</a:t>
            </a:r>
          </a:p>
          <a:p>
            <a:endParaRPr lang="ru-RU" sz="1800" dirty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социального обслуживания Пермского края «Центр помощи детям, оставшимся без попечения родителей» г. Перми</a:t>
            </a:r>
          </a:p>
          <a:p>
            <a:endParaRPr lang="ru-RU" sz="18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для детей младшего возраста</a:t>
            </a:r>
          </a:p>
          <a:p>
            <a:endParaRPr lang="ru-RU" sz="18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Пермский край, г. Пермь</a:t>
            </a:r>
            <a:endParaRPr lang="ru-RU" sz="1800" dirty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8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0"/>
            <a:ext cx="8229600" cy="105294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деятельность специалистов:</a:t>
            </a:r>
            <a:b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726861"/>
              </p:ext>
            </p:extLst>
          </p:nvPr>
        </p:nvGraphicFramePr>
        <p:xfrm>
          <a:off x="251520" y="1124743"/>
          <a:ext cx="8712968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3395004"/>
                <a:gridCol w="1933588"/>
                <a:gridCol w="2880320"/>
              </a:tblGrid>
              <a:tr h="7878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деятельности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0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реализации ИПРП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службы 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78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Промежуточная диагностика, внесение коррективов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Ежеквартально, (по мере необходимости)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службы 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78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Индивидуальное консультирование воспитателей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необходимости (по запросу)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службы 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78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кровных и замещающих родителей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службы 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011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Изготовление (приобретение) игр и дидактических материалов для развивающей и коррекционной работы с детьми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Воспитатели, специалисты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894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праздничных мероприятий с участие кровных и замещающих родителей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музыкальные 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38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Скрининг-анкетирование по шкале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RCDI-2000</a:t>
            </a:r>
            <a:r>
              <a:rPr lang="ru-RU" sz="2200" dirty="0">
                <a:solidFill>
                  <a:srgbClr val="181C35"/>
                </a:solidFill>
                <a:latin typeface="Proxima Nova"/>
                <a:ea typeface="+mn-ea"/>
                <a:cs typeface="+mn-cs"/>
              </a:rPr>
              <a:t/>
            </a:r>
            <a:br>
              <a:rPr lang="ru-RU" sz="2200" dirty="0">
                <a:solidFill>
                  <a:srgbClr val="181C35"/>
                </a:solidFill>
                <a:latin typeface="Proxima Nov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8208912" cy="492514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этапом в предоставлении услуг </a:t>
            </a: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технологии «Ранняя помощь»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проведение оценки развития всесторонних навыков ребенка. </a:t>
            </a: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</a:t>
            </a: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 семейных групп, в которые поступают дети ЦПД г. Перми,  заполняют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опросник-анкету по каждодневным наблюдениям за </a:t>
            </a: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воспитанниками.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диагностики развития детей возрасте от 0 до 16 месяцев используется диагностическая шкала </a:t>
            </a: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KID;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от 14 месяцев до 3,5 лет - RCDI-2000. </a:t>
            </a: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 оцениваются навыки ребенка по обеим диагностикам. </a:t>
            </a: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srgbClr val="181C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</a:t>
            </a:r>
            <a:r>
              <a:rPr lang="ru-RU" sz="1800" dirty="0">
                <a:solidFill>
                  <a:srgbClr val="181C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обрабатывает опросник в специальной программе и получает развернутый результат уровня развития ребенка по нескольким областям.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0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ИПРП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51524"/>
              </p:ext>
            </p:extLst>
          </p:nvPr>
        </p:nvGraphicFramePr>
        <p:xfrm>
          <a:off x="179512" y="1268760"/>
          <a:ext cx="878497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363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65729"/>
              </p:ext>
            </p:extLst>
          </p:nvPr>
        </p:nvGraphicFramePr>
        <p:xfrm>
          <a:off x="457200" y="404664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37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310296"/>
              </p:ext>
            </p:extLst>
          </p:nvPr>
        </p:nvGraphicFramePr>
        <p:xfrm>
          <a:off x="457200" y="476672"/>
          <a:ext cx="82296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207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Ранней помощи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281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Междисциплинарная команда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3838"/>
            <a:ext cx="8640960" cy="569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730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междисциплинарной команды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00200"/>
            <a:ext cx="73448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/>
                <a:ea typeface="Times New Roman"/>
              </a:rPr>
              <a:t>В состав междисциплинарной команды </a:t>
            </a:r>
            <a:r>
              <a:rPr lang="ru-RU" sz="1800" dirty="0" smtClean="0">
                <a:latin typeface="Times New Roman"/>
                <a:ea typeface="Times New Roman"/>
              </a:rPr>
              <a:t>отделений для детей младшего возраста ГКУСО ПК ЦПД г. Перми входят следующие специалисты:</a:t>
            </a:r>
          </a:p>
          <a:p>
            <a:pPr marL="0" indent="0">
              <a:buNone/>
            </a:pPr>
            <a:endParaRPr lang="ru-RU" sz="1800" dirty="0" smtClean="0"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Выборная Н.И. - заместитель директора ГКУСО ПК ЦПД г. Перми, руководитель отделений для детей младшего возраста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Пашина А.И. - врач-реабилитолог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Головина В.В., Маркова Е.Н. - врачи-педиатры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Воробьева И.А., Четина Е.А. - старшие воспитатели отделений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Сикеева Г.Р., Сучихина А.В, Тюрина И.А. - специалисты по социальной работе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Жукова А.Ю., Четина Е.А. - педагоги-психологи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Воробьева И.А., Носкова Н.Н. - учителя-логопеды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Сунцова М.О. - учитель-дефектолог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/>
              </a:rPr>
              <a:t>Пономарева О.А. - инструктор по физической культуре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dirty="0" smtClean="0">
              <a:latin typeface="Times New Roman"/>
            </a:endParaRP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4163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Междисциплинарная оценка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16304657"/>
              </p:ext>
            </p:extLst>
          </p:nvPr>
        </p:nvGraphicFramePr>
        <p:xfrm>
          <a:off x="107504" y="1001332"/>
          <a:ext cx="8856984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54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200" b="1" dirty="0">
                <a:solidFill>
                  <a:srgbClr val="F7964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Междисциплинарная оценка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996053"/>
              </p:ext>
            </p:extLst>
          </p:nvPr>
        </p:nvGraphicFramePr>
        <p:xfrm>
          <a:off x="251520" y="1628800"/>
          <a:ext cx="86409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235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09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деятельность специалистов: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531737"/>
              </p:ext>
            </p:extLst>
          </p:nvPr>
        </p:nvGraphicFramePr>
        <p:xfrm>
          <a:off x="251520" y="1173109"/>
          <a:ext cx="8712968" cy="5352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3395004"/>
                <a:gridCol w="1933588"/>
                <a:gridCol w="2880320"/>
              </a:tblGrid>
              <a:tr h="7892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деятельности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330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Заполнение вопросника 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KID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RCDI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Воспитатели, медицинские сестры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929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 результатов по программе 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KID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RCDI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старшие 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 отделений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676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медицинского анамнеза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врачи-педиатры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218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информации 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семье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социальной работе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19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консилиумов специалистов службы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РП, определение нуждаемости ребенка в РП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Ежеквартально, (по мере необходимости)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врач-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реабилитолог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55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682</Words>
  <Application>Microsoft Office PowerPoint</Application>
  <PresentationFormat>Экран (4:3)</PresentationFormat>
  <Paragraphs>132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Технология «РАННЯЯ ПОМОЩЬ» </vt:lpstr>
      <vt:lpstr>Презентация PowerPoint</vt:lpstr>
      <vt:lpstr>Презентация PowerPoint</vt:lpstr>
      <vt:lpstr>Целевая аудитория Ранней помощи</vt:lpstr>
      <vt:lpstr>Междисциплинарная команда</vt:lpstr>
      <vt:lpstr>Состав междисциплинарной команды</vt:lpstr>
      <vt:lpstr>Междисциплинарная оценка</vt:lpstr>
      <vt:lpstr>Междисциплинарная оценка</vt:lpstr>
      <vt:lpstr>Практическая деятельность специалистов:</vt:lpstr>
      <vt:lpstr>Практическая деятельность специалистов: (продолжение)</vt:lpstr>
      <vt:lpstr>Скрининг-анкетирование по шкале KID  и RCDI-2000 </vt:lpstr>
      <vt:lpstr>ИПРП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«РАННЯЯ ПОМОЩЬ»</dc:title>
  <dc:creator>Владелец</dc:creator>
  <cp:lastModifiedBy>Владелец</cp:lastModifiedBy>
  <cp:revision>50</cp:revision>
  <dcterms:created xsi:type="dcterms:W3CDTF">2024-03-24T03:52:07Z</dcterms:created>
  <dcterms:modified xsi:type="dcterms:W3CDTF">2026-06-02T06:23:39Z</dcterms:modified>
</cp:coreProperties>
</file>