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ADBEE9-ABF5-4120-B728-ED0DA7F9E670}" type="datetimeFigureOut">
              <a:rPr lang="ru-RU" smtClean="0"/>
              <a:t>21.11.2018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0D82A4-F146-4C4A-BE39-3FCD1072237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6632"/>
            <a:ext cx="6694512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образования </a:t>
            </a:r>
            <a:br>
              <a:rPr lang="ru-RU" sz="20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детства и юношества г. Черемхово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cap="none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Применение техники «вязание крючком» в изготовлении мягкой игрушки»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877272"/>
            <a:ext cx="4176464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Бугакова Любовь, 4 класс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\фото для СМ\P105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200466" cy="315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содержание: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ручного вязания </a:t>
            </a:r>
          </a:p>
          <a:p>
            <a:r>
              <a:rPr lang="ru-RU" dirty="0" smtClean="0"/>
              <a:t>история </a:t>
            </a:r>
            <a:r>
              <a:rPr lang="ru-RU" dirty="0">
                <a:solidFill>
                  <a:prstClr val="black"/>
                </a:solidFill>
              </a:rPr>
              <a:t>возникновения </a:t>
            </a:r>
            <a:r>
              <a:rPr lang="ru-RU" dirty="0" smtClean="0"/>
              <a:t>вязаной игрушки</a:t>
            </a:r>
          </a:p>
          <a:p>
            <a:r>
              <a:rPr lang="ru-RU" dirty="0" smtClean="0"/>
              <a:t>мягкая игрушка «Черепашка»</a:t>
            </a:r>
          </a:p>
          <a:p>
            <a:r>
              <a:rPr lang="ru-RU" dirty="0" smtClean="0"/>
              <a:t>мягкая игрушка «Колобок»</a:t>
            </a:r>
          </a:p>
          <a:p>
            <a:r>
              <a:rPr lang="ru-RU" dirty="0" smtClean="0"/>
              <a:t>рекомендации по вязанию игрушек крючком</a:t>
            </a:r>
          </a:p>
          <a:p>
            <a:endParaRPr lang="ru-RU" dirty="0"/>
          </a:p>
        </p:txBody>
      </p:sp>
      <p:pic>
        <p:nvPicPr>
          <p:cNvPr id="1026" name="Picture 2" descr="C:\Users\ЕЛЕНА\Desktop\картины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371725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00808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Немного об истории ручного вязания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Вязание крючком известно издавна. История его уводит нас в далекое прошлое. Интересно, что крючок выглядел, как ровная палочка.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России вязание крючком получило распространение с конца прошлого столетия, и заниматься им стали женщины, которые собирались на посиделки. Мастерицы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вязали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преимущественно кружева, заимствуя для них узоры из народной вышивки крестом и ткачества.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077199" cy="18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5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E8637">
                    <a:lumMod val="50000"/>
                  </a:srgbClr>
                </a:solidFill>
              </a:rPr>
              <a:t>Немного из истории вязаной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Особое место в ряду вязаных шедевров по праву принадлежит игрушкам.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Вязаные игрушки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наделены каким-то особым шармом - они приятны на ощупь и просто излучают тепло рук, которые их изготовили.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Все игрушки вяжутся при помощи прибавления и убавления петель.     Используя этот способ, можно создать огромное количество игрушек.</a:t>
            </a:r>
            <a:r>
              <a:rPr lang="ru-RU" sz="1600" cap="sm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cap="sm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фото\фото для СМ\P105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7697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FE8637">
                    <a:lumMod val="50000"/>
                  </a:srgbClr>
                </a:solidFill>
              </a:rPr>
              <a:t>Немного из истории вязаной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/>
                <a:ea typeface="Times New Roman"/>
              </a:rPr>
              <a:t>Искусство </a:t>
            </a:r>
            <a:r>
              <a:rPr lang="ru-RU" sz="1600" b="1" dirty="0">
                <a:latin typeface="Times New Roman"/>
                <a:ea typeface="Times New Roman"/>
              </a:rPr>
              <a:t>вязаной игрушки </a:t>
            </a:r>
            <a:r>
              <a:rPr lang="ru-RU" sz="1600" dirty="0">
                <a:latin typeface="Times New Roman"/>
                <a:ea typeface="Times New Roman"/>
              </a:rPr>
              <a:t>берет свои корни из давних времен — вязание декоративных предметов крючком </a:t>
            </a:r>
            <a:r>
              <a:rPr lang="ru-RU" sz="1600" dirty="0" smtClean="0">
                <a:latin typeface="Times New Roman"/>
                <a:ea typeface="Times New Roman"/>
              </a:rPr>
              <a:t>было </a:t>
            </a:r>
            <a:r>
              <a:rPr lang="ru-RU" sz="1600" dirty="0">
                <a:latin typeface="Times New Roman"/>
                <a:ea typeface="Times New Roman"/>
              </a:rPr>
              <a:t>популярно еще в Древнем Египте. Несмотря на то, что история этих игрушек весьма древняя, они всегда актуальны и современны — ведь каждая из связанных вручную игрушек неповторима и имеет свой характер, способна создать определенное настроение.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/>
            <a:r>
              <a:rPr lang="ru-RU" sz="1600" dirty="0" smtClean="0">
                <a:latin typeface="Times New Roman"/>
                <a:ea typeface="Times New Roman"/>
              </a:rPr>
              <a:t>Сегодня </a:t>
            </a:r>
            <a:r>
              <a:rPr lang="ru-RU" sz="1600" dirty="0">
                <a:latin typeface="Times New Roman"/>
                <a:ea typeface="Times New Roman"/>
              </a:rPr>
              <a:t>я расскажу, как с помощью обычного вязального крючка 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можно создать  игрушку. Зверята, сделанные своими руками, сегодня необычайно популярны. Не секрет, что даже взрослые любят игрушки. Они позволяют пусть и на короткое время вернуться в мир, где нет тревог и забот, где все просто и интересно, в мир своего детства. Вязаные игрушки несут в себе самое теплое и  светлое — они являются олицетворением чего-то очень домашнего и </a:t>
            </a:r>
            <a:r>
              <a:rPr lang="ru-RU" sz="1600" dirty="0" smtClean="0">
                <a:latin typeface="Times New Roman"/>
                <a:ea typeface="Times New Roman"/>
              </a:rPr>
              <a:t>ласкового</a:t>
            </a:r>
            <a:r>
              <a:rPr lang="ru-RU" sz="1600" dirty="0">
                <a:latin typeface="Times New Roman"/>
                <a:ea typeface="Times New Roman"/>
              </a:rPr>
              <a:t>. Их невероятно приятно держать в руках: эти игрушки очень мягкие и созданы только с одной целью — дарить минуты радости и хорошего </a:t>
            </a:r>
            <a:r>
              <a:rPr lang="ru-RU" sz="1600" dirty="0" smtClean="0">
                <a:latin typeface="Times New Roman"/>
                <a:ea typeface="Times New Roman"/>
              </a:rPr>
              <a:t>настроения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ЕЛЕНА\Desktop\картины\i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0"/>
          <a:stretch/>
        </p:blipFill>
        <p:spPr bwMode="auto">
          <a:xfrm>
            <a:off x="6246686" y="5157192"/>
            <a:ext cx="1555945" cy="13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игрушка «Черепашка»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ru-RU" sz="1700" b="1" dirty="0">
                <a:latin typeface="Times New Roman"/>
                <a:ea typeface="Calibri"/>
                <a:cs typeface="Times New Roman"/>
              </a:rPr>
              <a:t>Для работы необходимо: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крючок, пряжа разных цветов, глазки, синтепон.</a:t>
            </a:r>
            <a:br>
              <a:rPr lang="ru-RU" sz="1700" dirty="0">
                <a:latin typeface="Times New Roman"/>
                <a:ea typeface="Calibri"/>
                <a:cs typeface="Times New Roman"/>
              </a:rPr>
            </a:br>
            <a:r>
              <a:rPr lang="ru-RU" sz="1700" b="1" dirty="0">
                <a:latin typeface="Times New Roman"/>
                <a:ea typeface="Calibri"/>
                <a:cs typeface="Times New Roman"/>
              </a:rPr>
              <a:t>Краткое описание изготовления черепахи: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вязание черепахи начать вязать с панциря, для его вязания использовать можно три цвета пряжи.  Затем связать дно черепашки, соединить его с донышком и связать голову. Лапки и хвостик вяжутся отдельно и затем пришиваются к черепахе иглой.  Черепаха готова. Для черепахи можно связать шляпку и украсить её вышитыми цветами. Все детали черепахи связаны </a:t>
            </a:r>
            <a:r>
              <a:rPr lang="ru-RU" sz="1700" b="1" dirty="0">
                <a:latin typeface="Times New Roman"/>
                <a:ea typeface="Calibri"/>
                <a:cs typeface="Times New Roman"/>
              </a:rPr>
              <a:t>столбиками без </a:t>
            </a:r>
            <a:r>
              <a:rPr lang="ru-RU" sz="1700" b="1" dirty="0">
                <a:latin typeface="Times New Roman"/>
                <a:ea typeface="Calibri"/>
                <a:cs typeface="Times New Roman"/>
              </a:rPr>
              <a:t>накида</a:t>
            </a:r>
            <a:r>
              <a:rPr lang="ru-RU" sz="17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300" b="1" dirty="0">
              <a:latin typeface="Calibri"/>
              <a:ea typeface="Calibri"/>
              <a:cs typeface="Times New Roman"/>
            </a:endParaRPr>
          </a:p>
          <a:p>
            <a:pPr lvl="0">
              <a:buClr>
                <a:srgbClr val="FE8637"/>
              </a:buClr>
            </a:pPr>
            <a:endParaRPr lang="ru-RU" sz="1700" dirty="0">
              <a:solidFill>
                <a:srgbClr val="B32C16">
                  <a:lumMod val="75000"/>
                </a:srgb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5456"/>
            <a:ext cx="3657600" cy="276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6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Мягкая игрушка «Колобок»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600" b="1" dirty="0">
                <a:latin typeface="Times New Roman"/>
                <a:ea typeface="Calibri"/>
                <a:cs typeface="Times New Roman"/>
              </a:rPr>
              <a:t>Для работы необходимо: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крючок,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игла, пряжа разных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цветов,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синтепон.</a:t>
            </a:r>
          </a:p>
          <a:p>
            <a:pPr algn="just"/>
            <a:r>
              <a:rPr lang="ru-RU" sz="1600" b="1" dirty="0">
                <a:latin typeface="Times New Roman"/>
                <a:ea typeface="Calibri"/>
                <a:cs typeface="Times New Roman"/>
              </a:rPr>
              <a:t>Краткое описание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изготовления колобка: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крючком столбиками без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накида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связать шар диаметром 10 см. Набить его синтепоном. Затем связать ручки колобку в форме овала, их тоже  набить синтепоном и пришить к шару.  Вышить глазки, носик и ротик колобку с помощью иглы. Пожеланию колобка можно посадить на пенек. </a:t>
            </a:r>
            <a:endParaRPr lang="ru-RU" dirty="0"/>
          </a:p>
        </p:txBody>
      </p:sp>
      <p:pic>
        <p:nvPicPr>
          <p:cNvPr id="5122" name="Picture 2" descr="D:\фото\фото для СМ\P10508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по вязанию игрушек крючком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745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 вязании игрушек крючком используются  столбики без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накида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детали вяжутся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круговыми рядами с прибавлением или убавлением для их формирования. Некоторые детали игрушек можно обвязывать ажурными рядами, например крылышки у птичек.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Начинать вязать игрушку лучше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с головы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– так в дальнейшем будет проще подогнать под ее размеры туловище.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Голова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связанная крючком, сразу же станет иметь определенную форму, и набивка будет ей необходима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придания детали жесткости.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1600" b="1" dirty="0">
                <a:latin typeface="Times New Roman"/>
                <a:ea typeface="Times New Roman"/>
              </a:rPr>
              <a:t>Туловище</a:t>
            </a:r>
            <a:r>
              <a:rPr lang="ru-RU" sz="1600" dirty="0">
                <a:latin typeface="Times New Roman"/>
                <a:ea typeface="Times New Roman"/>
              </a:rPr>
              <a:t> обычно вяжется по той же схеме, что и голова,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     </a:t>
            </a:r>
            <a:r>
              <a:rPr lang="ru-RU" sz="1600" dirty="0" smtClean="0">
                <a:latin typeface="Times New Roman"/>
                <a:ea typeface="Times New Roman"/>
              </a:rPr>
              <a:t>отличаясь </a:t>
            </a:r>
            <a:r>
              <a:rPr lang="ru-RU" sz="1600" dirty="0">
                <a:latin typeface="Times New Roman"/>
                <a:ea typeface="Times New Roman"/>
              </a:rPr>
              <a:t>немного лишь размерами. Причем в процессе вязания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     </a:t>
            </a:r>
            <a:r>
              <a:rPr lang="ru-RU" sz="1600" dirty="0" smtClean="0">
                <a:latin typeface="Times New Roman"/>
                <a:ea typeface="Times New Roman"/>
              </a:rPr>
              <a:t>можно </a:t>
            </a:r>
            <a:r>
              <a:rPr lang="ru-RU" sz="1600" dirty="0">
                <a:latin typeface="Times New Roman"/>
                <a:ea typeface="Times New Roman"/>
              </a:rPr>
              <a:t>менять как его размеры, так и форму, делая его более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</a:rPr>
              <a:t>     </a:t>
            </a:r>
            <a:r>
              <a:rPr lang="ru-RU" sz="1600" dirty="0" smtClean="0">
                <a:latin typeface="Times New Roman"/>
                <a:ea typeface="Times New Roman"/>
              </a:rPr>
              <a:t>длинным </a:t>
            </a:r>
            <a:r>
              <a:rPr lang="ru-RU" sz="1600" dirty="0">
                <a:latin typeface="Times New Roman"/>
                <a:ea typeface="Times New Roman"/>
              </a:rPr>
              <a:t>или коротким, толстым или </a:t>
            </a:r>
            <a:r>
              <a:rPr lang="ru-RU" sz="1600" dirty="0" smtClean="0">
                <a:latin typeface="Times New Roman"/>
                <a:ea typeface="Times New Roman"/>
              </a:rPr>
              <a:t>худым.</a:t>
            </a:r>
            <a:endParaRPr lang="ru-RU" sz="1600" dirty="0"/>
          </a:p>
        </p:txBody>
      </p:sp>
      <p:pic>
        <p:nvPicPr>
          <p:cNvPr id="1026" name="Picture 2" descr="D:\фото\фото для СМ\DSCN0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7"/>
            <a:ext cx="2142238" cy="285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Творческих успехов!!!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2872"/>
            <a:ext cx="5328592" cy="34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546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муниципальное учреждение дополнительного образования  «Дом детства и юношества г. Черемхово»  «Применение техники «вязание крючком» в изготовлении мягкой игрушки»</vt:lpstr>
      <vt:lpstr>содержание:</vt:lpstr>
      <vt:lpstr>Немного об истории ручного вязания </vt:lpstr>
      <vt:lpstr>Немного из истории вязаной игрушки</vt:lpstr>
      <vt:lpstr>Немного из истории вязаной игрушки</vt:lpstr>
      <vt:lpstr>Мягкая игрушка «Черепашка»</vt:lpstr>
      <vt:lpstr>Мягкая игрушка «Колобок»</vt:lpstr>
      <vt:lpstr>Рекомендации по вязанию игрушек крючком</vt:lpstr>
      <vt:lpstr>Творческих успехов!!!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техники «вязание крючком» в изготовлении мягкой игрушки».</dc:title>
  <dc:creator>ЕЛЕНА</dc:creator>
  <cp:lastModifiedBy>ЕЛЕНА</cp:lastModifiedBy>
  <cp:revision>11</cp:revision>
  <dcterms:created xsi:type="dcterms:W3CDTF">2018-11-20T09:02:53Z</dcterms:created>
  <dcterms:modified xsi:type="dcterms:W3CDTF">2018-11-21T08:50:47Z</dcterms:modified>
</cp:coreProperties>
</file>