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76" r:id="rId4"/>
    <p:sldId id="273" r:id="rId5"/>
    <p:sldId id="274" r:id="rId6"/>
    <p:sldId id="275" r:id="rId7"/>
    <p:sldId id="277" r:id="rId8"/>
    <p:sldId id="298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9" r:id="rId27"/>
    <p:sldId id="300" r:id="rId28"/>
    <p:sldId id="301" r:id="rId29"/>
    <p:sldId id="270" r:id="rId3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  <p:clrMru>
    <a:srgbClr val="F8FCC0"/>
    <a:srgbClr val="FF0000"/>
    <a:srgbClr val="F2FA90"/>
    <a:srgbClr val="FC8380"/>
    <a:srgbClr val="66FF99"/>
    <a:srgbClr val="000000"/>
    <a:srgbClr val="8CF73B"/>
    <a:srgbClr val="E37D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82" autoAdjust="0"/>
    <p:restoredTop sz="94660"/>
  </p:normalViewPr>
  <p:slideViewPr>
    <p:cSldViewPr>
      <p:cViewPr>
        <p:scale>
          <a:sx n="102" d="100"/>
          <a:sy n="102" d="100"/>
        </p:scale>
        <p:origin x="-54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70202-43F7-4B7E-80E6-899D610F0C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9B90E-A018-470B-9CEF-32E6DD5578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Свинья – домашнее животное.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9B90E-A018-470B-9CEF-32E6DD5578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Свинарник</a:t>
            </a:r>
            <a:r>
              <a:rPr lang="ru-RU" baseline="0" dirty="0" smtClean="0"/>
              <a:t> должен быть сырым, холодным, темным, грязным, со сквозняками.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9B90E-A018-470B-9CEF-32E6DD55782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Профилактика болезней свиней: кормление качественными кормами, </a:t>
            </a:r>
          </a:p>
          <a:p>
            <a:r>
              <a:rPr lang="ru-RU" dirty="0" smtClean="0"/>
              <a:t>в помещении должно быть тепло, сухо, светло.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9B90E-A018-470B-9CEF-32E6DD55782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image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3786188"/>
            <a:ext cx="1357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24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44367" flipH="1">
            <a:off x="7182644" y="146844"/>
            <a:ext cx="1728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0_115d87_6dca61ec_orig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429625" y="3214688"/>
            <a:ext cx="2857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0_115ce1_a0a4bba0_orig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8970239">
            <a:off x="7920038" y="995363"/>
            <a:ext cx="3143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0_168ef0_9f3be76_orig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18569276">
            <a:off x="6880225" y="285751"/>
            <a:ext cx="2762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2" descr="0_169545_6a77a23_orig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643938" y="2928938"/>
            <a:ext cx="2857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3" descr="5776ce614f575155a8162c2d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643938" y="2571750"/>
            <a:ext cx="3190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17837122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8501063" y="3429000"/>
            <a:ext cx="5000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5" descr="963743329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358188" y="2857500"/>
            <a:ext cx="2143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6" descr="butterfly_pink_icon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7215188" y="46434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7" descr="i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59001">
            <a:off x="7881938" y="3830638"/>
            <a:ext cx="695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8" descr="trturka_tema_susleri_dekorlar_880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 rot="18520784">
            <a:off x="7800182" y="1631156"/>
            <a:ext cx="12001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9" descr="i (4)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142875"/>
            <a:ext cx="230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8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7CF027C-94EC-4C0D-9709-41607F157A2C}" type="datetimeFigureOut">
              <a:rPr lang="ru-RU"/>
              <a:pPr>
                <a:defRPr/>
              </a:pPr>
              <a:t>02.12.2018</a:t>
            </a:fld>
            <a:r>
              <a:rPr lang="ru-RU" dirty="0"/>
              <a:t> Пасечник Е.А.</a:t>
            </a:r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60D3-B898-45B5-9564-FB95216A1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DA17-575D-421D-93FB-A790D0576AD2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F38D-8FAF-4F47-ACA9-071086A92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6E7A7-06AB-4636-B314-7FAA8500F365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D16C-85D6-4C5E-9D5B-DDFEE7E47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8071-88EA-4D9E-9013-97373B0E6BE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B6A0-6AC2-480A-98DF-715F15C85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214B-6E17-46AF-9D4F-47E6216542D6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DFD6-A0B2-4D7B-90F7-C31ECF21B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ACED-ECC9-4C14-9666-2A019D809C5E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49AF-2428-4BF3-AAD0-2E75AF1EC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6BD1-CC0C-4D22-99E6-BA8F8BD0D99B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3DE0-4D66-4E44-8012-978066064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0A1C-79C0-4A40-8839-932828E108B8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D85D-B664-4CD7-B67A-7CD23BC17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59E8F-C5B6-47D5-983D-59CE55A3B672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B376-93F6-4DC4-A9A5-D76F630A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74DD-31D9-4D36-92FD-4582919D4970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96A2-F49A-42E6-B8CE-DE8D1E14A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CE67-44D5-4686-BB14-5CA008B0B902}" type="datetimeFigureOut">
              <a:rPr lang="ru-RU"/>
              <a:pPr>
                <a:defRPr/>
              </a:pPr>
              <a:t>02.12.2018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74A9-FA53-46EE-880B-E0F81B31B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Пасечник Е А. 13.02 17г.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B2DF8-640D-4D07-9012-A1816B917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461"/>
            </a:avLst>
          </a:prstGeom>
          <a:solidFill>
            <a:srgbClr val="E37D29"/>
          </a:solidFill>
          <a:ln>
            <a:solidFill>
              <a:srgbClr val="E37D2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latin typeface="Calligraph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Calligraph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 rot="21023257">
            <a:off x="755650" y="915988"/>
            <a:ext cx="7772400" cy="2154237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tx1"/>
                </a:solidFill>
                <a:latin typeface="Arial" charset="0"/>
              </a:rPr>
              <a:t>ИГРА «Да – Нет» </a:t>
            </a:r>
            <a:br>
              <a:rPr lang="ru-RU" sz="54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charset="0"/>
              </a:rPr>
              <a:t>по теме</a:t>
            </a:r>
            <a:r>
              <a:rPr lang="ru-RU" sz="5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Arial" charset="0"/>
              </a:rPr>
              <a:t>«Домашние свиньи»</a:t>
            </a:r>
          </a:p>
        </p:txBody>
      </p:sp>
      <p:pic>
        <p:nvPicPr>
          <p:cNvPr id="13315" name="Рисунок 3" descr="blue-water-drop-and-green-leaf-on-white-aqua-eps10_138750590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75" y="43576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7763" y="2787650"/>
            <a:ext cx="186865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dirty="0"/>
              <a:t>7</a:t>
            </a:r>
            <a:r>
              <a:rPr lang="ru-RU" sz="3600" b="1" dirty="0" smtClean="0"/>
              <a:t> </a:t>
            </a:r>
            <a:r>
              <a:rPr lang="ru-RU" sz="3600" b="1" dirty="0"/>
              <a:t>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9263" y="3143250"/>
            <a:ext cx="1841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endParaRPr lang="ru-RU" b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71736" y="4000510"/>
            <a:ext cx="414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Игру  подготовила:</a:t>
            </a:r>
          </a:p>
          <a:p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учитель сельскохозяйственного труда: </a:t>
            </a:r>
          </a:p>
          <a:p>
            <a:r>
              <a:rPr lang="ru-RU" altLang="ru-RU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Юрченко Галина  Ивановна </a:t>
            </a:r>
            <a:endParaRPr lang="ru-RU" altLang="ru-RU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5003800" y="339725"/>
            <a:ext cx="3971925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2786050" y="1428742"/>
            <a:ext cx="5900750" cy="3313121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/>
              <a:t>Человек выращивает свиней для получения: мяса, сала, жира, кожи.</a:t>
            </a: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800" dirty="0" smtClean="0"/>
              <a:t>- мяса,</a:t>
            </a:r>
          </a:p>
          <a:p>
            <a:pPr>
              <a:buFontTx/>
              <a:buChar char="-"/>
            </a:pPr>
            <a:r>
              <a:rPr lang="ru-RU" sz="2800" dirty="0" smtClean="0"/>
              <a:t>сала,</a:t>
            </a:r>
          </a:p>
          <a:p>
            <a:r>
              <a:rPr lang="ru-RU" sz="2800" dirty="0" smtClean="0"/>
              <a:t>- жира,</a:t>
            </a:r>
          </a:p>
          <a:p>
            <a:r>
              <a:rPr lang="ru-RU" sz="2800" dirty="0" smtClean="0"/>
              <a:t>- кожи.</a:t>
            </a:r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268288"/>
            <a:ext cx="4043362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2857488" y="1357304"/>
            <a:ext cx="5829312" cy="3313121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Дикая свинья понравилась человеку тем, что она неприхотлива к корму и  быстро растет.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85720" y="1785932"/>
            <a:ext cx="2413031" cy="2946406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Неприхотлива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быстро растет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39703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2124075" y="1347788"/>
            <a:ext cx="6634163" cy="3394075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Кожа свиньи покрыта шерстью.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Кожа свиньи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покрыта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щетиной.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39703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2411413" y="1347788"/>
            <a:ext cx="6348412" cy="3394075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Ветеринарный врач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врач, который лечит животных.</a:t>
            </a:r>
          </a:p>
          <a:p>
            <a:endParaRPr lang="ru-RU" dirty="0" smtClean="0"/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14282" y="1785932"/>
            <a:ext cx="2357454" cy="2879726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Врач, который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лечит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животных.</a:t>
            </a: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39703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2411413" y="1419225"/>
            <a:ext cx="6275387" cy="3394075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Способы содержания свиней: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Свободное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Клеточное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-выгульное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безвыгульное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3910012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2928925" y="1500180"/>
            <a:ext cx="5830899" cy="3241683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Безвыгульное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содержание - свиньи постоянно находятся в помещении  свинарника. 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85720" y="185737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Свиньи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находятся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помещении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5003800" y="339725"/>
            <a:ext cx="3827463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2411413" y="1419225"/>
            <a:ext cx="6275387" cy="3394075"/>
          </a:xfrm>
          <a:solidFill>
            <a:schemeClr val="bg1"/>
          </a:solidFill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Выгульное содержание – свиньи свободно  передвигаются  в свинарнике.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13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Свиней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выпускают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 выгульную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площадку.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268288"/>
            <a:ext cx="4043362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2928926" y="1500180"/>
            <a:ext cx="5757874" cy="3241683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Станок – отгороженная площадка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свинарнике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для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содержания свиней.</a:t>
            </a:r>
          </a:p>
          <a:p>
            <a:endParaRPr lang="ru-RU" dirty="0" smtClean="0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85720" y="1857370"/>
            <a:ext cx="2357454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Станок –</a:t>
            </a: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отгороженная</a:t>
            </a: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площадка</a:t>
            </a: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 содержания</a:t>
            </a:r>
          </a:p>
          <a:p>
            <a:pPr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свиней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268288"/>
            <a:ext cx="3981450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2714612" y="1357304"/>
            <a:ext cx="5972188" cy="3384559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свиней: неприхотлива,  всеядна, быстро растет, умная и сообразительная</a:t>
            </a:r>
          </a:p>
          <a:p>
            <a:endParaRPr lang="ru-RU" dirty="0" smtClean="0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15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42844" y="1714494"/>
            <a:ext cx="2428892" cy="2951164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Неприхотлива,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всеядна,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быстро растет,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умная 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сообразительная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>
          <a:xfrm>
            <a:off x="5003800" y="195263"/>
            <a:ext cx="3898900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2339975" y="1347788"/>
            <a:ext cx="6429375" cy="339407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Вода  в свинарнике для свиней поступает в ведра.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Вода поступает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поилки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16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3708400" y="411163"/>
            <a:ext cx="4041775" cy="935037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1763713" y="1708150"/>
            <a:ext cx="6934200" cy="29591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ru-RU" sz="4000" b="1" smtClean="0">
                <a:solidFill>
                  <a:srgbClr val="663300"/>
                </a:solidFill>
                <a:latin typeface="Arial" charset="0"/>
              </a:rPr>
              <a:t>«Да - Нет»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  <a:latin typeface="Arial" charset="0"/>
              </a:rPr>
              <a:t>                      не просто игра,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663300"/>
                </a:solidFill>
                <a:latin typeface="Arial" charset="0"/>
              </a:rPr>
              <a:t> Знания Ваши проверит она!</a:t>
            </a:r>
          </a:p>
          <a:p>
            <a:endParaRPr lang="ru-RU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195263"/>
            <a:ext cx="37544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3000364" y="1357304"/>
            <a:ext cx="5686436" cy="3236921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Корма раскладывают в корыта.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17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428992" y="3786196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Да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857884" y="371475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Корма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раскладывают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кормушки.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195263"/>
            <a:ext cx="37544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2484438" y="1200150"/>
            <a:ext cx="6202362" cy="339407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Температура содержания для взрослых – 5-7 градусов,</a:t>
            </a:r>
          </a:p>
          <a:p>
            <a:r>
              <a:rPr lang="ru-RU" dirty="0" smtClean="0"/>
              <a:t>Для поросят- сосунов – 15-20 градусов.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18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500034" y="1928808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взрослых-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14 -  18  градусов,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поросят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сосунов – 28-30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градусов.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195263"/>
            <a:ext cx="37544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2411413" y="1200150"/>
            <a:ext cx="6275387" cy="339407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 Система, которая обеспечивает удаление вредных газов и поступления свежего воздуха называется вентиляцией.</a:t>
            </a:r>
          </a:p>
          <a:p>
            <a:endParaRPr lang="ru-RU" dirty="0" smtClean="0"/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19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800" b="1" dirty="0" smtClean="0"/>
              <a:t>вентиляция</a:t>
            </a:r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195263"/>
            <a:ext cx="37544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2411413" y="1200150"/>
            <a:ext cx="6275387" cy="3394075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За свиньями ухаживает телятница.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800" b="1" dirty="0" smtClean="0"/>
              <a:t>свинарка</a:t>
            </a:r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5003800" y="195263"/>
            <a:ext cx="3683000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3143240" y="1357304"/>
            <a:ext cx="5543560" cy="3236921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Болезни свиней бывают заразные и незаразные.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95288" y="1857370"/>
            <a:ext cx="2462200" cy="287496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800" b="1" dirty="0" smtClean="0"/>
              <a:t>Заразные,</a:t>
            </a:r>
          </a:p>
          <a:p>
            <a:r>
              <a:rPr lang="ru-RU" sz="2800" b="1" dirty="0" smtClean="0"/>
              <a:t>незаразные</a:t>
            </a:r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500563" y="206375"/>
            <a:ext cx="41862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dirty="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3143240" y="1357304"/>
            <a:ext cx="5543560" cy="3236921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/>
              <a:t>Признаками заболевания являются: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Отказ от корма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Вялый вид (животное лежит)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Сыпь и пятна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Температура выше 40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 Животное тяжело дышит</a:t>
            </a:r>
            <a:r>
              <a:rPr lang="ru-RU" dirty="0" smtClean="0"/>
              <a:t>, </a:t>
            </a:r>
            <a:r>
              <a:rPr lang="ru-RU" sz="2400" dirty="0" smtClean="0"/>
              <a:t>кашляет</a:t>
            </a:r>
          </a:p>
          <a:p>
            <a:endParaRPr lang="ru-RU" dirty="0" smtClean="0"/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85720" y="1643056"/>
            <a:ext cx="2571768" cy="3089282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Отказ от корма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Вялый вид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(животное лежит)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Сыпь и пятна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Температура выше 40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 тяжело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дышит, кашляет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42858"/>
            <a:ext cx="4186238" cy="920371"/>
          </a:xfrm>
        </p:spPr>
        <p:txBody>
          <a:bodyPr/>
          <a:lstStyle/>
          <a:p>
            <a:r>
              <a:rPr lang="ru-RU" sz="4800" dirty="0" smtClean="0">
                <a:solidFill>
                  <a:srgbClr val="663300"/>
                </a:solidFill>
                <a:latin typeface="Arial" charset="0"/>
              </a:rPr>
              <a:t>«Да – Нет»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sz="half" idx="2"/>
          </p:nvPr>
        </p:nvSpPr>
        <p:spPr bwMode="auto">
          <a:xfrm>
            <a:off x="571472" y="1643056"/>
            <a:ext cx="2571768" cy="288012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карантин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sz="quarter" idx="4"/>
          </p:nvPr>
        </p:nvSpPr>
        <p:spPr bwMode="auto">
          <a:xfrm>
            <a:off x="3643306" y="1000114"/>
            <a:ext cx="4786346" cy="3523070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sz="2800" dirty="0" smtClean="0"/>
              <a:t>Содержание животного</a:t>
            </a:r>
          </a:p>
          <a:p>
            <a:pPr>
              <a:buNone/>
            </a:pPr>
            <a:r>
              <a:rPr lang="ru-RU" sz="2800" dirty="0" smtClean="0"/>
              <a:t> в изоляции от основного</a:t>
            </a:r>
          </a:p>
          <a:p>
            <a:pPr>
              <a:buNone/>
            </a:pPr>
            <a:r>
              <a:rPr lang="ru-RU" sz="2800" dirty="0" smtClean="0"/>
              <a:t> стада называется – отдельным.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357686" y="3857634"/>
            <a:ext cx="1571636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Да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72264" y="3857634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000100" y="428610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23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0"/>
            <a:ext cx="4614866" cy="1063625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  <a:latin typeface="Arial" charset="0"/>
              </a:rPr>
              <a:t>«Да – Нет»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sz="half" idx="1"/>
          </p:nvPr>
        </p:nvSpPr>
        <p:spPr bwMode="auto">
          <a:xfrm>
            <a:off x="285720" y="1214428"/>
            <a:ext cx="3286148" cy="292895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Кормление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качественными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кормами; в помещении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должно быть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тепло, сухо, светло.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sz="half" idx="2"/>
          </p:nvPr>
        </p:nvSpPr>
        <p:spPr bwMode="auto">
          <a:xfrm>
            <a:off x="3857620" y="928676"/>
            <a:ext cx="4929222" cy="3214710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Профилактика болезней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свиней: кормление качественными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кормами; в помещении должно быть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тепло, сухо, светло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0562" y="3429006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715140" y="3429006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57224" y="214296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sz="half" idx="1"/>
          </p:nvPr>
        </p:nvSpPr>
        <p:spPr bwMode="auto">
          <a:xfrm>
            <a:off x="357158" y="2143122"/>
            <a:ext cx="4038600" cy="2545556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0" y="2000246"/>
            <a:ext cx="4038600" cy="2545556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57752" y="3571882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43702" y="3643320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 smtClean="0">
                <a:latin typeface="Arial" charset="0"/>
              </a:rPr>
              <a:t>Шаблон презентации подготовила </a:t>
            </a:r>
            <a:r>
              <a:rPr lang="ru-RU" sz="1400" b="1" dirty="0" smtClean="0">
                <a:solidFill>
                  <a:srgbClr val="953735"/>
                </a:solidFill>
                <a:latin typeface="Arial" charset="0"/>
              </a:rPr>
              <a:t>Пасечник ЕА., учитель истории, МБОУ СОШ№6</a:t>
            </a:r>
          </a:p>
          <a:p>
            <a:pPr>
              <a:buFont typeface="Arial" charset="0"/>
              <a:buNone/>
            </a:pPr>
            <a:r>
              <a:rPr lang="ru-RU" sz="1400" b="1" dirty="0" smtClean="0">
                <a:solidFill>
                  <a:srgbClr val="953735"/>
                </a:solidFill>
                <a:latin typeface="Arial" charset="0"/>
              </a:rPr>
              <a:t>       г. Братска</a:t>
            </a:r>
          </a:p>
          <a:p>
            <a:r>
              <a:rPr lang="ru-RU" sz="1400" b="1" dirty="0" smtClean="0">
                <a:latin typeface="Arial" charset="0"/>
              </a:rPr>
              <a:t>Шаблон игры «ДА – НЕТ» подготовила учитель математики МОУ «СОШ» п. </a:t>
            </a:r>
            <a:r>
              <a:rPr lang="ru-RU" sz="1400" b="1" dirty="0" err="1" smtClean="0">
                <a:latin typeface="Arial" charset="0"/>
              </a:rPr>
              <a:t>Аджером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err="1" smtClean="0">
                <a:latin typeface="Arial" charset="0"/>
              </a:rPr>
              <a:t>Корткеросского</a:t>
            </a:r>
            <a:r>
              <a:rPr lang="ru-RU" sz="1400" b="1" dirty="0" smtClean="0">
                <a:latin typeface="Arial" charset="0"/>
              </a:rPr>
              <a:t> района Республики Коми </a:t>
            </a:r>
            <a:r>
              <a:rPr lang="ru-RU" sz="1400" b="1" dirty="0" err="1" smtClean="0">
                <a:latin typeface="Arial" charset="0"/>
              </a:rPr>
              <a:t>Мишарина</a:t>
            </a:r>
            <a:r>
              <a:rPr lang="ru-RU" sz="1400" b="1" dirty="0" smtClean="0">
                <a:latin typeface="Arial" charset="0"/>
              </a:rPr>
              <a:t> Альбина Геннадьевна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1400" b="1" dirty="0" smtClean="0">
              <a:latin typeface="Arial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3851275" y="268288"/>
            <a:ext cx="3754438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 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2339975" y="1347788"/>
            <a:ext cx="6346825" cy="33940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3600" b="1" smtClean="0">
                <a:solidFill>
                  <a:srgbClr val="663300"/>
                </a:solidFill>
                <a:latin typeface="Arial" charset="0"/>
              </a:rPr>
              <a:t>Её правила просты.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3600" b="1" smtClean="0">
                <a:solidFill>
                  <a:srgbClr val="663300"/>
                </a:solidFill>
                <a:latin typeface="Arial" charset="0"/>
              </a:rPr>
              <a:t>Вам приводится  факт,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3600" b="1" smtClean="0">
                <a:solidFill>
                  <a:srgbClr val="663300"/>
                </a:solidFill>
                <a:latin typeface="Arial" charset="0"/>
              </a:rPr>
              <a:t>но вот истинный ли он или ложный, вы решаете сами и выбираете ответ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ru-RU" sz="3600" b="1" smtClean="0">
                <a:solidFill>
                  <a:srgbClr val="663300"/>
                </a:solidFill>
                <a:latin typeface="Arial" charset="0"/>
              </a:rPr>
              <a:t>          «ДА»  или   «НЕТ».</a:t>
            </a:r>
            <a:r>
              <a:rPr lang="ru-RU" b="1" smtClean="0">
                <a:solidFill>
                  <a:srgbClr val="663300"/>
                </a:solidFill>
                <a:latin typeface="Arial" charset="0"/>
              </a:rPr>
              <a:t> </a:t>
            </a:r>
            <a:endParaRPr lang="ru-RU" sz="18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37544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dirty="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2555875" y="1419225"/>
            <a:ext cx="6130925" cy="3394075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СВИНЬЯ- ДОМАШНЕЕ  ЖИВОТНОЕ.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Да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Свинья – домашнее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3754437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2928926" y="1571618"/>
            <a:ext cx="5757874" cy="3241682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Породы свиней: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Мясные</a:t>
            </a: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Мясо-жировые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Сало-свиные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708400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80063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57158" y="1714494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800" b="1" dirty="0" smtClean="0"/>
              <a:t>мясные, </a:t>
            </a:r>
          </a:p>
          <a:p>
            <a:r>
              <a:rPr lang="ru-RU" sz="2800" b="1" dirty="0" smtClean="0"/>
              <a:t>сальные,</a:t>
            </a:r>
          </a:p>
          <a:p>
            <a:r>
              <a:rPr lang="ru-RU" sz="2800" b="1" dirty="0" smtClean="0"/>
              <a:t>мясо-</a:t>
            </a:r>
          </a:p>
          <a:p>
            <a:r>
              <a:rPr lang="ru-RU" sz="2800" b="1" dirty="0" smtClean="0"/>
              <a:t>сальные.</a:t>
            </a: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3898900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3071802" y="1500180"/>
            <a:ext cx="5614998" cy="324168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свиньи по половым и  производственным  признакам делятся на: хряков, свиней,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поросят-откидышей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поросят -самостоятельных.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1142976" y="142858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786182" y="44291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857884" y="44291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14282" y="1214428"/>
            <a:ext cx="2714644" cy="352266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Хряк,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Свиноматка,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поросята-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сосуны,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поросята-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отъемыши, </a:t>
            </a:r>
          </a:p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подсвинки.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4859338" y="339725"/>
            <a:ext cx="4043362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2268538" y="1347788"/>
            <a:ext cx="6551612" cy="3394075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Помещение для содержания свиней называется конюшня</a:t>
            </a:r>
            <a:r>
              <a:rPr lang="ru-RU" dirty="0" smtClean="0"/>
              <a:t>.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203575" y="4084638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03800" y="4084638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Нет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95288" y="1924050"/>
            <a:ext cx="2232025" cy="2808288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/>
              <a:t>Ответ</a:t>
            </a:r>
            <a:r>
              <a:rPr lang="ru-RU" sz="2800" b="1" dirty="0" smtClean="0"/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свинарник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14295"/>
            <a:ext cx="4043362" cy="848933"/>
          </a:xfrm>
        </p:spPr>
        <p:txBody>
          <a:bodyPr/>
          <a:lstStyle/>
          <a:p>
            <a:r>
              <a:rPr lang="ru-RU" sz="4400" dirty="0" smtClean="0">
                <a:solidFill>
                  <a:srgbClr val="663300"/>
                </a:solidFill>
                <a:latin typeface="Arial" charset="0"/>
              </a:rPr>
              <a:t>«Да – Нет»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sz="half" idx="2"/>
          </p:nvPr>
        </p:nvSpPr>
        <p:spPr bwMode="auto">
          <a:xfrm>
            <a:off x="357158" y="1214428"/>
            <a:ext cx="2428892" cy="3379797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условия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содержания в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свинарнике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-тепло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-сухо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-светло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-чисто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-без сквозняков</a:t>
            </a:r>
          </a:p>
          <a:p>
            <a:pPr>
              <a:buNone/>
            </a:pPr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sz="quarter" idx="4"/>
          </p:nvPr>
        </p:nvSpPr>
        <p:spPr bwMode="auto">
          <a:xfrm>
            <a:off x="3428992" y="1142990"/>
            <a:ext cx="5257809" cy="3451632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Свинарник должен быть сырым,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холодным, темным, грязным,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сквозняками.</a:t>
            </a:r>
          </a:p>
          <a:p>
            <a:pPr>
              <a:buNone/>
            </a:pPr>
            <a:endParaRPr lang="ru-RU" sz="28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43372" y="3857634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86512" y="3857634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Нет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000100" y="285734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4932363" y="339725"/>
            <a:ext cx="4043362" cy="857250"/>
          </a:xfrm>
          <a:solidFill>
            <a:schemeClr val="bg1"/>
          </a:solidFill>
        </p:spPr>
        <p:txBody>
          <a:bodyPr/>
          <a:lstStyle/>
          <a:p>
            <a:r>
              <a:rPr lang="ru-RU" sz="4800" dirty="0" smtClean="0">
                <a:solidFill>
                  <a:srgbClr val="663300"/>
                </a:solidFill>
                <a:latin typeface="Arial" charset="0"/>
              </a:rPr>
              <a:t>«Да – Нет»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2857488" y="1285866"/>
            <a:ext cx="5757874" cy="3241683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Отрасль  сельского  хозяйства занимающаяся  разведением свиней называется- овцеводство.</a:t>
            </a: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971550" y="771525"/>
            <a:ext cx="914400" cy="914400"/>
          </a:xfrm>
          <a:prstGeom prst="ellipse">
            <a:avLst/>
          </a:prstGeom>
          <a:solidFill>
            <a:srgbClr val="F2FA9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357554" y="3929072"/>
            <a:ext cx="1512888" cy="574675"/>
          </a:xfrm>
          <a:prstGeom prst="rect">
            <a:avLst/>
          </a:prstGeom>
          <a:solidFill>
            <a:srgbClr val="8CF73B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/>
              <a:t>Да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214942" y="3929072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Нет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14282" y="1714494"/>
            <a:ext cx="2571768" cy="2951164"/>
          </a:xfrm>
          <a:prstGeom prst="rect">
            <a:avLst/>
          </a:prstGeom>
          <a:solidFill>
            <a:srgbClr val="F8FCC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800" b="1" dirty="0" smtClean="0"/>
          </a:p>
          <a:p>
            <a:r>
              <a:rPr lang="ru-RU" sz="2800" b="1" dirty="0" smtClean="0"/>
              <a:t>Ответ:</a:t>
            </a:r>
          </a:p>
          <a:p>
            <a:r>
              <a:rPr lang="ru-RU" sz="2800" b="1" dirty="0" smtClean="0"/>
              <a:t>свиноводство</a:t>
            </a:r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14942" y="3929072"/>
            <a:ext cx="1727200" cy="574675"/>
          </a:xfrm>
          <a:prstGeom prst="rect">
            <a:avLst/>
          </a:prstGeom>
          <a:solidFill>
            <a:srgbClr val="FC83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Нет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871</Words>
  <Application>Microsoft Office PowerPoint</Application>
  <PresentationFormat>Экран (16:9)</PresentationFormat>
  <Paragraphs>383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ИГРА «Да – Нет»  по теме «Домашние свиньи»</vt:lpstr>
      <vt:lpstr>«Да – Нет»</vt:lpstr>
      <vt:lpstr>«Да – Нет» 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«Да – Нет»</vt:lpstr>
      <vt:lpstr>Слайд 28</vt:lpstr>
      <vt:lpstr>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Волшебник</cp:lastModifiedBy>
  <cp:revision>90</cp:revision>
  <dcterms:created xsi:type="dcterms:W3CDTF">2017-02-13T14:16:33Z</dcterms:created>
  <dcterms:modified xsi:type="dcterms:W3CDTF">2018-12-02T08:24:19Z</dcterms:modified>
</cp:coreProperties>
</file>