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66" r:id="rId4"/>
    <p:sldId id="259" r:id="rId5"/>
    <p:sldId id="278" r:id="rId6"/>
    <p:sldId id="261" r:id="rId7"/>
    <p:sldId id="264" r:id="rId8"/>
    <p:sldId id="262" r:id="rId9"/>
    <p:sldId id="265" r:id="rId10"/>
    <p:sldId id="268" r:id="rId11"/>
    <p:sldId id="274" r:id="rId12"/>
    <p:sldId id="267" r:id="rId13"/>
    <p:sldId id="276" r:id="rId14"/>
    <p:sldId id="279" r:id="rId15"/>
    <p:sldId id="270" r:id="rId16"/>
    <p:sldId id="280" r:id="rId17"/>
    <p:sldId id="283" r:id="rId18"/>
    <p:sldId id="281" r:id="rId19"/>
    <p:sldId id="273" r:id="rId20"/>
    <p:sldId id="284" r:id="rId21"/>
    <p:sldId id="282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291" autoAdjust="0"/>
    <p:restoredTop sz="89964" autoAdjust="0"/>
  </p:normalViewPr>
  <p:slideViewPr>
    <p:cSldViewPr>
      <p:cViewPr varScale="1">
        <p:scale>
          <a:sx n="65" d="100"/>
          <a:sy n="65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8E54-9017-4FFC-8CFC-34CCCD89CD9B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D0E36-6693-4C09-ABD3-AF02254D9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работа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Книга каменная стена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Книги из деревянных дощечек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Первая печатная книга на Руси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D0E36-6693-4C09-ABD3-AF02254D9BA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3535" y="-214338"/>
            <a:ext cx="9517535" cy="72802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285728"/>
            <a:ext cx="53578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работа</a:t>
            </a:r>
          </a:p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«ИСТОРИЯ  </a:t>
            </a:r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РАЗВИТИЯ </a:t>
            </a:r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КНИГИ»</a:t>
            </a: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http://smysl.at.ua/_ph/1/2/61704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1774560" cy="2377911"/>
          </a:xfrm>
          <a:prstGeom prst="rect">
            <a:avLst/>
          </a:prstGeom>
          <a:noFill/>
        </p:spPr>
      </p:pic>
      <p:pic>
        <p:nvPicPr>
          <p:cNvPr id="7" name="Picture 2" descr="http://pandia.ru/text/78/241/images/image011_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357430"/>
            <a:ext cx="2786082" cy="1797472"/>
          </a:xfrm>
          <a:prstGeom prst="rect">
            <a:avLst/>
          </a:prstGeom>
          <a:noFill/>
        </p:spPr>
      </p:pic>
      <p:pic>
        <p:nvPicPr>
          <p:cNvPr id="8" name="Picture 6" descr="http://static3.depositphotos.com/1000964/119/i/450/depositphotos_1199862-Old-roll-of-egiytian-papyr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71810"/>
            <a:ext cx="2490807" cy="20248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0800000" flipV="1">
            <a:off x="642910" y="5133323"/>
            <a:ext cx="5357850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b="1" i="0" u="none" strike="noStrike" cap="all" spc="0" normalizeH="0" baseline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Кузнецов </a:t>
            </a:r>
            <a:r>
              <a:rPr lang="ru-RU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валерий</a:t>
            </a:r>
            <a:endParaRPr lang="ru-RU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руководитель проекта:</a:t>
            </a:r>
            <a:endParaRPr lang="ru-RU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all" spc="0" normalizeH="0" baseline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Юрченко </a:t>
            </a:r>
            <a:r>
              <a:rPr kumimoji="0" lang="ru-RU" b="1" i="0" u="none" strike="noStrike" cap="all" spc="0" normalizeH="0" baseline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Галина Ивановна</a:t>
            </a:r>
            <a:endParaRPr lang="ru-RU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ttp://ic.pics.livejournal.com/ledashchev/15997568/21094/21094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269194"/>
            <a:ext cx="2630473" cy="15888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1750" name="Picture 6" descr="http://ftrui.com/images/5610a057ad6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654027" cy="3143248"/>
          </a:xfrm>
          <a:prstGeom prst="rect">
            <a:avLst/>
          </a:prstGeom>
          <a:noFill/>
        </p:spPr>
      </p:pic>
      <p:pic>
        <p:nvPicPr>
          <p:cNvPr id="31752" name="Picture 8" descr="http://smysl.at.ua/_ph/1/2/61704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1142984"/>
            <a:ext cx="2381250" cy="3190876"/>
          </a:xfrm>
          <a:prstGeom prst="rect">
            <a:avLst/>
          </a:prstGeom>
          <a:noFill/>
        </p:spPr>
      </p:pic>
      <p:pic>
        <p:nvPicPr>
          <p:cNvPr id="31754" name="Picture 10" descr="http://www.tv2.tomsk.ru/sites/www.tv2.tomsk.ru/files/imagecache/news_image_big/img_8675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3810000" cy="2381250"/>
          </a:xfrm>
          <a:prstGeom prst="rect">
            <a:avLst/>
          </a:prstGeom>
          <a:noFill/>
        </p:spPr>
      </p:pic>
      <p:pic>
        <p:nvPicPr>
          <p:cNvPr id="31756" name="Picture 12" descr="http://mtdata.ru/u17/photo45E2/20349430198-0/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428736"/>
            <a:ext cx="2357454" cy="2357454"/>
          </a:xfrm>
          <a:prstGeom prst="rect">
            <a:avLst/>
          </a:prstGeom>
          <a:noFill/>
        </p:spPr>
      </p:pic>
      <p:pic>
        <p:nvPicPr>
          <p:cNvPr id="31758" name="Picture 14" descr="http://atmina.unesco.lv/galleries/sibirija_rakstitas_vestules/tnmm_28403_1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436276"/>
            <a:ext cx="3000396" cy="21002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14480" y="0"/>
            <a:ext cx="6775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БЕРЕСТЯНЫЕ КНИГИ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8914" name="Picture 2" descr="http://www.graycell.ru/picture/big/klinop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62368" cy="3762368"/>
          </a:xfrm>
          <a:prstGeom prst="rect">
            <a:avLst/>
          </a:prstGeom>
          <a:noFill/>
        </p:spPr>
      </p:pic>
      <p:pic>
        <p:nvPicPr>
          <p:cNvPr id="38918" name="Picture 6" descr="http://www.lessing-photo.com/p3/300110/30011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14662"/>
            <a:ext cx="3982700" cy="3517163"/>
          </a:xfrm>
          <a:prstGeom prst="rect">
            <a:avLst/>
          </a:prstGeom>
          <a:noFill/>
        </p:spPr>
      </p:pic>
      <p:pic>
        <p:nvPicPr>
          <p:cNvPr id="38920" name="Picture 8" descr="http://eggs.com.ua/photonews/137/_News_Photo_image_large_137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14488"/>
            <a:ext cx="2682172" cy="40333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0"/>
            <a:ext cx="5500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  КАМЕННАЯ СТЕНА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10072662" cy="7704887"/>
          </a:xfrm>
          <a:prstGeom prst="rect">
            <a:avLst/>
          </a:prstGeom>
          <a:noFill/>
        </p:spPr>
      </p:pic>
      <p:pic>
        <p:nvPicPr>
          <p:cNvPr id="32770" name="Picture 2" descr="http://www.flagvruki.com/upload/medialibrary/2e5/sex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952992" cy="3714744"/>
          </a:xfrm>
          <a:prstGeom prst="rect">
            <a:avLst/>
          </a:prstGeom>
          <a:noFill/>
        </p:spPr>
      </p:pic>
      <p:pic>
        <p:nvPicPr>
          <p:cNvPr id="32772" name="Picture 4" descr="http://www.booksite.ru/enciklopedia/book/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50331"/>
            <a:ext cx="3357586" cy="5307669"/>
          </a:xfrm>
          <a:prstGeom prst="rect">
            <a:avLst/>
          </a:prstGeom>
          <a:noFill/>
        </p:spPr>
      </p:pic>
      <p:pic>
        <p:nvPicPr>
          <p:cNvPr id="7" name="Picture 4" descr="https://dogeygunes.files.wordpress.com/2013/01/223700_10151270034536113_153436263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000528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4071930" y="-173149"/>
            <a:ext cx="5857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  ИЗ ДЕРЕВЯННЫХ ДОЩЕЧЕК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pic>
        <p:nvPicPr>
          <p:cNvPr id="39938" name="Picture 2" descr="https://sheilapontis.files.wordpress.com/2011/11/78-earlyinfo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5214942" cy="3192697"/>
          </a:xfrm>
          <a:prstGeom prst="rect">
            <a:avLst/>
          </a:prstGeom>
          <a:noFill/>
        </p:spPr>
      </p:pic>
      <p:pic>
        <p:nvPicPr>
          <p:cNvPr id="39940" name="Picture 4" descr="http://www.chuchotezvous.ru/images/joomgallery/originals/__28/__34/__226/sumerianculture_5_20140512_164971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3429025" cy="3237256"/>
          </a:xfrm>
          <a:prstGeom prst="rect">
            <a:avLst/>
          </a:prstGeom>
          <a:noFill/>
        </p:spPr>
      </p:pic>
      <p:pic>
        <p:nvPicPr>
          <p:cNvPr id="39942" name="Picture 6" descr="http://api.ning.com/files/hrXHGbsBI725yBgjVCZ4Zq*pJBLrPa*uBTsJWcGn*IkB*ePnl6iqAUXrBByUWHOesdI5au3yQEBK7KU3HctNoLMhZ6yEjHOi/BabylonBe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1"/>
            <a:ext cx="3190505" cy="2357429"/>
          </a:xfrm>
          <a:prstGeom prst="rect">
            <a:avLst/>
          </a:prstGeom>
          <a:noFill/>
        </p:spPr>
      </p:pic>
      <p:pic>
        <p:nvPicPr>
          <p:cNvPr id="39944" name="Picture 8" descr="http://archaeology.kiev.ua/imaginator/new/4ee8cfce6d865_Letter_Luenna_Louvre_AO4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489616"/>
            <a:ext cx="3071834" cy="2368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25699" y="0"/>
            <a:ext cx="6692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 НА ГЛИНЕ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Picture 4" descr="http://kontinentplast.com/The-meaning-of-life/uploads/2015/02/Rouleau-des-manuscr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777274" cy="2630504"/>
          </a:xfrm>
          <a:prstGeom prst="rect">
            <a:avLst/>
          </a:prstGeom>
          <a:noFill/>
        </p:spPr>
      </p:pic>
      <p:pic>
        <p:nvPicPr>
          <p:cNvPr id="4" name="Picture 2" descr="http://mtdata.ru/u24/photoA3C7/20478660491-0/hu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00108"/>
            <a:ext cx="3357586" cy="2518190"/>
          </a:xfrm>
          <a:prstGeom prst="rect">
            <a:avLst/>
          </a:prstGeom>
          <a:noFill/>
        </p:spPr>
      </p:pic>
      <p:pic>
        <p:nvPicPr>
          <p:cNvPr id="5" name="Picture 8" descr="http://cat.convdocs.org/pars_docs/refs/20/19999/19999_html_m41ba0c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29066"/>
            <a:ext cx="3638550" cy="2533651"/>
          </a:xfrm>
          <a:prstGeom prst="rect">
            <a:avLst/>
          </a:prstGeom>
          <a:noFill/>
        </p:spPr>
      </p:pic>
      <p:pic>
        <p:nvPicPr>
          <p:cNvPr id="6" name="Picture 6" descr="http://static3.depositphotos.com/1000964/119/i/450/depositphotos_1199862-Old-roll-of-egiytian-papyr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7275" y="3000372"/>
            <a:ext cx="4276725" cy="3476626"/>
          </a:xfrm>
          <a:prstGeom prst="rect">
            <a:avLst/>
          </a:prstGeom>
          <a:noFill/>
        </p:spPr>
      </p:pic>
      <p:pic>
        <p:nvPicPr>
          <p:cNvPr id="7" name="Picture 2" descr="http://mtdata.ru/u24/photoA3C7/20478660491-0/hu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928670"/>
            <a:ext cx="3357586" cy="25181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0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ИЗ ПАПИРУСА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Picture 6" descr="http://img.pixasa.net/static/8/4/3/84390b2a-e5a8-4087-a002-5c7178993b94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612"/>
            <a:ext cx="2321733" cy="1857388"/>
          </a:xfrm>
          <a:prstGeom prst="rect">
            <a:avLst/>
          </a:prstGeom>
          <a:noFill/>
        </p:spPr>
      </p:pic>
      <p:pic>
        <p:nvPicPr>
          <p:cNvPr id="4" name="Picture 2" descr="http://pandia.ru/text/78/241/images/image011_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5561448" cy="3588032"/>
          </a:xfrm>
          <a:prstGeom prst="rect">
            <a:avLst/>
          </a:prstGeom>
          <a:noFill/>
        </p:spPr>
      </p:pic>
      <p:pic>
        <p:nvPicPr>
          <p:cNvPr id="5" name="Picture 4" descr="http://thumbs.dreamstime.com/z/ancient-scroll-6938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35690"/>
            <a:ext cx="3214709" cy="25223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ИЗ ПЕРГАМЕНТА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ергамент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71612"/>
            <a:ext cx="3352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59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617" y="714356"/>
            <a:ext cx="77107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ИЗ БУМАГИ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571612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Русский первопечатник Иван Федоров</a:t>
            </a:r>
          </a:p>
          <a:p>
            <a:endParaRPr lang="ru-RU" altLang="ru-RU" sz="36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Первая печатная книга на Руси «Апостол»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pic>
        <p:nvPicPr>
          <p:cNvPr id="3076" name="Picture 4" descr="http://odessa-life.od.ua/upload/image/7489488414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8072494" cy="6175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215082"/>
            <a:ext cx="73870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печатная книга на Руси «Апостол»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16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47401" y="0"/>
            <a:ext cx="9853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ПРАВИЛА   КУЛЬТУРЫ   ЧТЕНИЯ</a:t>
            </a:r>
            <a:r>
              <a:rPr kumimoji="0" lang="ru-RU" sz="3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PMingLiU-ExtB" pitchFamily="18" charset="-120"/>
                <a:cs typeface="Tahoma" pitchFamily="34" charset="0"/>
              </a:rPr>
              <a:t>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PMingLiU-ExtB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3108" y="714356"/>
            <a:ext cx="642942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Читай книгу  от начала до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торопись, когда  читаешь.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 читаешь, то запомни, пожалуйста,  название книги  и фамилию автора, который  её  написал.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пропускай строчки и страницы.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пропускай незнакомые слова, а спроси их значение у старших или посмотри в словаре.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Обдумывай прочитанное.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 книга тебе  понравилась, посоветуй прочитать меня другу.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Старайся читать вступительную статью и послесловие.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714356"/>
            <a:ext cx="764386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Главное правило –   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kumimoji="0" lang="ru-RU" sz="72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Берегите книгу, бережно относитесь к ней!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57356" y="1135360"/>
            <a:ext cx="70009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историю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возникновения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акие материалы использовались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древние времена для письма.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500428" y="357166"/>
            <a:ext cx="2357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8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3000372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572008"/>
            <a:ext cx="26432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сточник знаний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286380" y="4623291"/>
            <a:ext cx="27146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 советчик</a:t>
            </a:r>
            <a:endParaRPr lang="ru-RU" sz="36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714356"/>
            <a:ext cx="3143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i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дивительное лекарство для души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785794"/>
            <a:ext cx="271464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 товарищ и друг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286512" y="3429000"/>
            <a:ext cx="945834" cy="11447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3357554" y="34290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6821928" flipV="1">
            <a:off x="5367023" y="2137892"/>
            <a:ext cx="1022368" cy="4979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184288">
            <a:off x="5019747" y="1892365"/>
            <a:ext cx="488174" cy="10604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4" name="Picture 2" descr="http://birmaga.ru/dosta/%D0%98%D1%81%D1%82%D0%BE%D1%80%D0%B8%D1%8F+%D0%BA%D0%BD%D0%B8%D0%B3%D0%B8a/13726_html_7a1cf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3"/>
            <a:ext cx="10072758" cy="72152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857364"/>
            <a:ext cx="3486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Картинки  </a:t>
            </a:r>
            <a:r>
              <a:rPr lang="en-US" b="1" dirty="0" smtClean="0"/>
              <a:t>https://yandex.ru</a:t>
            </a:r>
            <a:endParaRPr lang="ru-RU" b="1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785794"/>
            <a:ext cx="2977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источники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57356" y="642918"/>
            <a:ext cx="70009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000108"/>
            <a:ext cx="60007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Первые книги были совсем не похожи на те, которые мы с вами сегодня знаем.</a:t>
            </a:r>
            <a:r>
              <a:rPr lang="ru-RU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b="1" dirty="0" smtClean="0">
                <a:latin typeface="Arial Black" pitchFamily="34" charset="0"/>
                <a:cs typeface="Aharoni" pitchFamily="2" charset="-79"/>
              </a:rPr>
            </a:b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57161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6" descr="сказители_nikitabogda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96529"/>
            <a:ext cx="3643338" cy="54216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0"/>
            <a:ext cx="5381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«Человек – книга»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pic>
        <p:nvPicPr>
          <p:cNvPr id="5" name="Picture 2" descr="https://im3-tub-ru.yandex.net/i?id=bb3378dce5e1f87c7242ab0a5e3a9e73&amp;n=33&amp;h=190&amp;w=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14422"/>
            <a:ext cx="3500462" cy="5196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60" y="1285860"/>
            <a:ext cx="2714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7030A0"/>
                </a:solidFill>
              </a:rPr>
              <a:t>До появления письменности человек пользовался другими способами передачи информации. Один из них узелковое письмо.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7166"/>
            <a:ext cx="6286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УЗЕЛКОВОЕ ПИСЬМО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4" name="Picture 10" descr="slov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31" y="1285861"/>
            <a:ext cx="34280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643446"/>
            <a:ext cx="6357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смену узелковому письму, которое было очень трудно читать, пришло письмо в картинках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paraisol.ru/netcat_files/Image/kalbak-tash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2064050"/>
            <a:ext cx="4786346" cy="22495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8121" y="214290"/>
            <a:ext cx="86677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 В КАРТИНКАХ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487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 descr="https://im1-tub-ru.yandex.net/i?id=0129a621e47b18d9c3f1f4b311c8200b&amp;n=33&amp;h=190&amp;w=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57629"/>
            <a:ext cx="4784801" cy="3000372"/>
          </a:xfrm>
          <a:prstGeom prst="rect">
            <a:avLst/>
          </a:prstGeom>
          <a:noFill/>
        </p:spPr>
      </p:pic>
      <p:pic>
        <p:nvPicPr>
          <p:cNvPr id="6153" name="Picture 9" descr="http://c.foto.radikal.ru/0611/8a3fb04fd198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71744"/>
            <a:ext cx="3810000" cy="2990850"/>
          </a:xfrm>
          <a:prstGeom prst="rect">
            <a:avLst/>
          </a:prstGeom>
          <a:noFill/>
        </p:spPr>
      </p:pic>
      <p:pic>
        <p:nvPicPr>
          <p:cNvPr id="6155" name="Picture 11" descr="http://www.rsc.org/chemistryworld/sites/default/files/upload/CW0515_Competition_Winner_63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4571990" cy="28593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500042"/>
            <a:ext cx="4857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ИЕРОГЛИФЫ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pic>
        <p:nvPicPr>
          <p:cNvPr id="5122" name="Picture 2" descr="http://voyage-detour.ru/ckfinder/userfiles/images/scr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095750" cy="3810000"/>
          </a:xfrm>
          <a:prstGeom prst="rect">
            <a:avLst/>
          </a:prstGeom>
          <a:noFill/>
        </p:spPr>
      </p:pic>
      <p:pic>
        <p:nvPicPr>
          <p:cNvPr id="5124" name="Picture 4" descr="http://static.diary.ru/userdir/2/1/8/3/2183725/70518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038130" cy="23907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286256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 временем возникло более простое письмо – буквенное.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643042" y="285728"/>
            <a:ext cx="61510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 - ЛЕНТЫ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скачать бесплатно PowerPoint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pic>
        <p:nvPicPr>
          <p:cNvPr id="4100" name="Picture 4" descr="https://s-media-cache-ak0.pinimg.com/originals/bd/a3/f9/bda3f9f6c9191a4a33236d69e07e27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161763" cy="3414705"/>
          </a:xfrm>
          <a:prstGeom prst="rect">
            <a:avLst/>
          </a:prstGeom>
          <a:noFill/>
        </p:spPr>
      </p:pic>
      <p:pic>
        <p:nvPicPr>
          <p:cNvPr id="4104" name="Picture 8" descr="http://kladraz.ru/images/12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785794"/>
            <a:ext cx="3570751" cy="3118828"/>
          </a:xfrm>
          <a:prstGeom prst="rect">
            <a:avLst/>
          </a:prstGeom>
          <a:noFill/>
        </p:spPr>
      </p:pic>
      <p:pic>
        <p:nvPicPr>
          <p:cNvPr id="4106" name="Picture 10" descr="http://ic.pics.livejournal.com/ledashchev/15997568/21094/21094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269086"/>
            <a:ext cx="4286280" cy="25889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0"/>
            <a:ext cx="61095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ИЗ ВОСКА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287</Words>
  <Application>Microsoft Office PowerPoint</Application>
  <PresentationFormat>Экран (4:3)</PresentationFormat>
  <Paragraphs>72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Волшебник</dc:creator>
  <cp:lastModifiedBy>Волшебник</cp:lastModifiedBy>
  <cp:revision>72</cp:revision>
  <dcterms:created xsi:type="dcterms:W3CDTF">2015-12-12T16:34:02Z</dcterms:created>
  <dcterms:modified xsi:type="dcterms:W3CDTF">2018-12-02T12:38:58Z</dcterms:modified>
</cp:coreProperties>
</file>