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90" r:id="rId3"/>
    <p:sldId id="289" r:id="rId4"/>
    <p:sldId id="291" r:id="rId5"/>
    <p:sldId id="292" r:id="rId6"/>
    <p:sldId id="293" r:id="rId7"/>
    <p:sldId id="281" r:id="rId8"/>
    <p:sldId id="294" r:id="rId9"/>
    <p:sldId id="299" r:id="rId10"/>
    <p:sldId id="295" r:id="rId11"/>
    <p:sldId id="288" r:id="rId12"/>
    <p:sldId id="272" r:id="rId13"/>
    <p:sldId id="2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A8ACD"/>
    <a:srgbClr val="A7E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7;&#1077;&#1088;&#1105;&#1075;&#1072;\&#1052;&#1086;&#1080;%20&#1076;&#1086;&#1082;&#1091;&#1084;&#1077;&#1085;&#1090;&#1099;\&#1075;&#1088;&#1072;&#1092;%20&#1091;&#1082;&#1088;&#1072;&#1096;%20&#1085;&#1087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7;&#1077;&#1088;&#1105;&#1075;&#1072;\&#1052;&#1086;&#1080;%20&#1076;&#1086;&#1082;&#1091;&#1084;&#1077;&#1085;&#1090;&#1099;\&#1075;&#1088;&#1072;&#1092;%20&#1091;&#1082;&#1088;&#1072;&#1096;%20&#1085;&#1087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7;&#1077;&#1088;&#1105;&#1075;&#1072;\&#1052;&#1086;&#1080;%20&#1076;&#1086;&#1082;&#1091;&#1084;&#1077;&#1085;&#1090;&#1099;\&#1075;&#1088;&#1072;&#1092;%20&#1091;&#1082;&#1088;&#1072;&#1096;%20&#1085;&#1087;&#108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7;&#1077;&#1088;&#1105;&#1075;&#1072;\&#1052;&#1086;&#1080;%20&#1076;&#1086;&#1082;&#1091;&#1084;&#1077;&#1085;&#1090;&#1099;\&#1075;&#1088;&#1072;&#1092;%20&#1091;&#1082;&#1088;&#1072;&#1096;%20&#1085;&#1087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u="none" strike="noStrike" baseline="0" dirty="0">
                <a:latin typeface="Times New Roman" pitchFamily="18" charset="0"/>
                <a:cs typeface="Times New Roman" pitchFamily="18" charset="0"/>
              </a:rPr>
              <a:t>Рис. 1 Играешь ли ты в куклы</a:t>
            </a:r>
            <a:r>
              <a:rPr lang="ru-RU" sz="1400" b="1" i="0" u="none" strike="noStrike" baseline="0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811106846714012"/>
          <c:y val="5.836864240435910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62E-2"/>
          <c:y val="0.28692147856517936"/>
          <c:w val="0.73508464566929266"/>
          <c:h val="0.6621525955088966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Лист1!$A$108:$A$109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Лист1!$B$108:$B$109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5-48A5-A5B9-E8F794BFF4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925548676409834"/>
          <c:y val="0.47366498007844637"/>
          <c:w val="9.6610225126501095E-2"/>
          <c:h val="0.16502929347515993"/>
        </c:manualLayout>
      </c:layout>
      <c:overlay val="0"/>
      <c:spPr>
        <a:ln w="28575"/>
      </c:spPr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28575">
      <a:solidFill>
        <a:srgbClr val="C000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u="none" strike="noStrike" baseline="0" dirty="0">
                <a:latin typeface="Times New Roman" pitchFamily="18" charset="0"/>
                <a:cs typeface="Times New Roman" pitchFamily="18" charset="0"/>
              </a:rPr>
              <a:t>Рис. 2 Любишь ли ты игрушки, сделанные своими руками?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640550039894558"/>
          <c:y val="2.939488205014257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Лист1!$A$122:$A$123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Лист1!$B$122:$B$123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4-45ED-8B88-CAE699BD02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28575">
      <a:solidFill>
        <a:srgbClr val="C0000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600" b="1" i="0" u="none" strike="noStrike" baseline="0" dirty="0">
                <a:latin typeface="Times New Roman" pitchFamily="18" charset="0"/>
                <a:cs typeface="Times New Roman" pitchFamily="18" charset="0"/>
              </a:rPr>
              <a:t>Рис. 4 Какие куклы тебе больше нравятся: народные или современные?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30594063066062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Лист1!$A$162:$A$163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Лист1!$B$162:$B$163</c:f>
              <c:numCache>
                <c:formatCode>0%</c:formatCode>
                <c:ptCount val="2"/>
                <c:pt idx="0">
                  <c:v>0.42000000000000032</c:v>
                </c:pt>
                <c:pt idx="1">
                  <c:v>0.58000000000000007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8-458A-B2F0-0D59C4BB4E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28575">
      <a:solidFill>
        <a:srgbClr val="C00000"/>
      </a:solidFill>
    </a:ln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Рис. 3 Знаете ли Вы народные куклы?</a:t>
            </a:r>
          </a:p>
        </c:rich>
      </c:tx>
      <c:layout>
        <c:manualLayout>
          <c:xMode val="edge"/>
          <c:yMode val="edge"/>
          <c:x val="0.10955553549605607"/>
          <c:y val="2.796387311209629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82E-2"/>
          <c:y val="0.15177506921223891"/>
          <c:w val="0.77478477690288861"/>
          <c:h val="0.84822493078776107"/>
        </c:manualLayout>
      </c:layout>
      <c:pie3DChart>
        <c:varyColors val="1"/>
        <c:ser>
          <c:idx val="0"/>
          <c:order val="0"/>
          <c:tx>
            <c:strRef>
              <c:f>Лист1!$B$140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Лист1!$A$141:$A$142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Лист1!$B$141:$B$142</c:f>
              <c:numCache>
                <c:formatCode>0%</c:formatCode>
                <c:ptCount val="2"/>
                <c:pt idx="0">
                  <c:v>0.6500000000000008</c:v>
                </c:pt>
                <c:pt idx="1">
                  <c:v>0.35000000000000026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9-4412-94CA-FA8D70A42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28575">
      <a:solidFill>
        <a:srgbClr val="C00000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st7.babyboomers.ru/on-line/i/0A570E73-52E6-4325-9DBF-45C8CE85651C/add-i7.jpeg" TargetMode="External"/><Relationship Id="rId5" Type="http://schemas.openxmlformats.org/officeDocument/2006/relationships/image" Target="../media/image21.jpeg"/><Relationship Id="rId4" Type="http://schemas.openxmlformats.org/officeDocument/2006/relationships/image" Target="http://st3.babyboomers.ru/on-line/i/0A570E73-52E6-4325-9DBF-45C8CE85651C/add-i.jpeg" TargetMode="Externa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784976" cy="43204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творческо-просветительное состязание обучающихся «ПОТЕНЦИАЛ - 2018»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48478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Кукла – народная игрушка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852936"/>
            <a:ext cx="51845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Автор работы - Стешиц Надежда Алексеевна,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ученица 11 класса МБОУ, СОШ № 20 с. Лувеньга</a:t>
            </a:r>
          </a:p>
          <a:p>
            <a:pPr algn="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Научный руководитель – Бежок Лидия Сергеевна, </a:t>
            </a:r>
          </a:p>
          <a:p>
            <a:pPr algn="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учитель технологии МБОУ, СОШ № 20 с. Лувеньга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  <a:p>
            <a:pPr>
              <a:buNone/>
            </a:pPr>
            <a:br>
              <a:rPr lang="ru-RU" dirty="0"/>
            </a:br>
            <a:r>
              <a:rPr lang="ru-RU" dirty="0"/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2018 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3600400" cy="27003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328592" cy="5955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кукол в музее</a:t>
            </a:r>
          </a:p>
        </p:txBody>
      </p:sp>
      <p:pic>
        <p:nvPicPr>
          <p:cNvPr id="6" name="Picture 3" descr="D:\DSCN0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609" b="15307"/>
          <a:stretch>
            <a:fillRect/>
          </a:stretch>
        </p:blipFill>
        <p:spPr bwMode="auto">
          <a:xfrm rot="5400000">
            <a:off x="472615" y="3711961"/>
            <a:ext cx="2625671" cy="29238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8" name="Picture 4" descr="D:\DSCN0127.jpg"/>
          <p:cNvPicPr>
            <a:picLocks noChangeAspect="1" noChangeArrowheads="1"/>
          </p:cNvPicPr>
          <p:nvPr/>
        </p:nvPicPr>
        <p:blipFill>
          <a:blip r:embed="rId3" cstate="print"/>
          <a:srcRect l="2495" t="18317" r="7495"/>
          <a:stretch>
            <a:fillRect/>
          </a:stretch>
        </p:blipFill>
        <p:spPr bwMode="auto">
          <a:xfrm rot="5400000">
            <a:off x="6292569" y="4156702"/>
            <a:ext cx="2787897" cy="205257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81" name="Picture 9" descr="C:\Documents and Settings\Серёга\Мои документы\Мои рисунки\DSCN0126.jpg"/>
          <p:cNvPicPr>
            <a:picLocks noChangeAspect="1" noChangeArrowheads="1"/>
          </p:cNvPicPr>
          <p:nvPr/>
        </p:nvPicPr>
        <p:blipFill>
          <a:blip r:embed="rId4" cstate="print"/>
          <a:srcRect b="25616"/>
          <a:stretch>
            <a:fillRect/>
          </a:stretch>
        </p:blipFill>
        <p:spPr bwMode="auto">
          <a:xfrm rot="5400000">
            <a:off x="2764004" y="3292780"/>
            <a:ext cx="4262107" cy="251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80" name="Picture 8" descr="C:\Documents and Settings\Серёга\Мои документы\Мои рисунки\DSCN0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836712"/>
            <a:ext cx="3551993" cy="26642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" name="Picture 2" descr="D:\DSCN0113.jpg"/>
          <p:cNvPicPr>
            <a:picLocks noChangeAspect="1" noChangeArrowheads="1"/>
          </p:cNvPicPr>
          <p:nvPr/>
        </p:nvPicPr>
        <p:blipFill>
          <a:blip r:embed="rId6" cstate="print"/>
          <a:srcRect l="4000" r="16000"/>
          <a:stretch>
            <a:fillRect/>
          </a:stretch>
        </p:blipFill>
        <p:spPr bwMode="auto">
          <a:xfrm>
            <a:off x="5940152" y="908720"/>
            <a:ext cx="2880320" cy="27006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3993234"/>
            <a:ext cx="4752528" cy="20882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дальше в будущее входим,</a:t>
            </a:r>
          </a:p>
          <a:p>
            <a:pPr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 больше прошлым дорожим.</a:t>
            </a:r>
          </a:p>
          <a:p>
            <a:pPr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прошлом красоту находим,</a:t>
            </a:r>
          </a:p>
          <a:p>
            <a:pPr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Хоть новому принадлежим.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47597" y="2156859"/>
            <a:ext cx="2496278" cy="187220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62885" y="2088077"/>
            <a:ext cx="2522082" cy="189156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72495" y="2082573"/>
            <a:ext cx="2532111" cy="184507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F8F72-79CC-408F-AADF-D34D92EBF098}"/>
              </a:ext>
            </a:extLst>
          </p:cNvPr>
          <p:cNvSpPr txBox="1"/>
          <p:nvPr/>
        </p:nvSpPr>
        <p:spPr>
          <a:xfrm>
            <a:off x="1835696" y="45926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куклы на конкурс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6480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Мини-опрос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вам известно о куклах?»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23528" y="836712"/>
          <a:ext cx="3960440" cy="2610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860032" y="764704"/>
          <a:ext cx="39604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788024" y="3645024"/>
          <a:ext cx="4057650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51520" y="3645024"/>
          <a:ext cx="4032448" cy="296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2664296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87680" cy="55446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проделанной работы я  познакомилась с историей появления народной куклы, её назначением, провела сравнительный анализ народной и современной кукол, изучила плюсы и минусы, преимущества и недостатки кукол. </a:t>
            </a:r>
          </a:p>
          <a:p>
            <a:pPr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Изучив литературу, я узнала, что многие современные игрушки содержат ядовитые вещества фенол и формальдегид, которые могут нанести вред здоровью.</a:t>
            </a:r>
          </a:p>
          <a:p>
            <a:pPr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считаю, что в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веке дети вновь должны видеть не только кукол из магазина, но и игрушки, изготовленные своими руками. В результате опроса выяснила, что моим сверстникам нравится играть разными куклами.</a:t>
            </a:r>
          </a:p>
          <a:p>
            <a:pPr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Несмотря на то,  что по всему миру хорошо налажено промышленное производство игрушек, с  каждым днём растёт интерес  к изделиям ручной работы.  В наши дни  в сувенирных лавках можно встретить изделия народных промыслов, в том числе и куклы. </a:t>
            </a:r>
          </a:p>
          <a:p>
            <a:pPr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подтверждает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гипотезу: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кукла во все времена была и остается  народной игрушкой. На нее не влияет время, и  она по-прежнему находит свой путь к сердцам детей и взрослых. </a:t>
            </a: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и назначение народных и современных кукол.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привлечь внимание к истокам создания народной куклы и выделить ее достоинства;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описать современную куклу;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сравнить традиционную народную куклу с игрушками массового производства;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выявить спрос на куклы в магазинах у продавцов игрушек;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посетить выставку кукол в Кандалакшском музее; 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исследование среди учащихся школы и сделать выводы.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способствует расширению знаний учащихся об истории возникновения народных тряпичных и современных кукол, их преимуществах и недостатках.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515672" cy="61206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 </a:t>
            </a:r>
          </a:p>
          <a:p>
            <a:pPr algn="ctr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кукла во все времена была и остается  народной игрушкой. На нее не влияет время, и  она по-прежнему находит свой путь к сердцам детей и</a:t>
            </a:r>
          </a:p>
          <a:p>
            <a:pPr algn="ctr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взрослых.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исследования:</a:t>
            </a:r>
          </a:p>
          <a:p>
            <a:pPr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народные и современные куклы.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</a:p>
          <a:p>
            <a:pPr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народных тряпичных и современных кукол, их преимущества и недостатки</a:t>
            </a:r>
            <a:r>
              <a:rPr lang="ru-RU" sz="2400" dirty="0"/>
              <a:t>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</a:p>
          <a:p>
            <a:pPr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теоретический, исследовательско - поисковый; социологический, статистический.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исследовательской работы в том, что ее можно использовать на уроках технологии, на кружках дополнительного образования при изучении народных традиций, истории народных тряпичных кукол и кукол массового производства, их назначениях.      </a:t>
            </a:r>
          </a:p>
          <a:p>
            <a:pPr algn="just"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История куклы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Первую куклу археологи нашли в Сибири. Это были фигурки из камня, они напоминали фигурки мамонта, носорога и птицы.</a:t>
            </a:r>
          </a:p>
          <a:p>
            <a:pPr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 </a:t>
            </a:r>
          </a:p>
          <a:p>
            <a:pPr algn="just">
              <a:buNone/>
            </a:pPr>
            <a:endParaRPr lang="ru-RU" sz="26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6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 территории России древнейшие куклы найдены из раскопок в Радонеже, Коломне, Москве.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1512168" cy="25922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92896"/>
            <a:ext cx="1656184" cy="25922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996952"/>
            <a:ext cx="2059260" cy="154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69674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и назначение кукол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Куклы – обереги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SCN1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1993421" cy="266427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16832"/>
            <a:ext cx="1877913" cy="2849283"/>
          </a:xfrm>
          <a:prstGeom prst="rect">
            <a:avLst/>
          </a:prstGeom>
          <a:noFill/>
          <a:ln w="9525" algn="in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4" descr="7"/>
          <p:cNvPicPr preferRelativeResize="0">
            <a:picLocks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628800"/>
            <a:ext cx="2414215" cy="1584176"/>
          </a:xfrm>
          <a:prstGeom prst="rect">
            <a:avLst/>
          </a:prstGeom>
          <a:noFill/>
          <a:ln w="0" algn="in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9" descr="DSCN1712"/>
          <p:cNvPicPr>
            <a:picLocks noChangeAspect="1" noChangeArrowheads="1"/>
          </p:cNvPicPr>
          <p:nvPr/>
        </p:nvPicPr>
        <p:blipFill>
          <a:blip r:embed="rId5" cstate="print"/>
          <a:srcRect l="6883" t="14286" r="5365" b="14286"/>
          <a:stretch>
            <a:fillRect/>
          </a:stretch>
        </p:blipFill>
        <p:spPr bwMode="auto">
          <a:xfrm>
            <a:off x="2843808" y="3933056"/>
            <a:ext cx="3672408" cy="194421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47971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«Пеленашка»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4941168"/>
            <a:ext cx="168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«Берестушка»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356992"/>
            <a:ext cx="2759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«Неразлучная парочка»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6021288"/>
            <a:ext cx="233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«Куклы-лихорадки»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536504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куклы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1584176" cy="2424759"/>
          </a:xfrm>
          <a:prstGeom prst="rect">
            <a:avLst/>
          </a:prstGeom>
          <a:noFill/>
          <a:ln w="28575">
            <a:solidFill>
              <a:srgbClr val="FA8ACD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3363283" cy="2448272"/>
          </a:xfrm>
          <a:prstGeom prst="rect">
            <a:avLst/>
          </a:prstGeom>
          <a:noFill/>
          <a:ln w="28575">
            <a:solidFill>
              <a:srgbClr val="FA8ACD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2808312" cy="2520280"/>
          </a:xfrm>
          <a:prstGeom prst="rect">
            <a:avLst/>
          </a:prstGeom>
          <a:noFill/>
          <a:ln w="28575">
            <a:solidFill>
              <a:srgbClr val="FA8ACD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725144"/>
            <a:ext cx="185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Кукла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«полено»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4797152"/>
            <a:ext cx="2802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«Малышок – голышек»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4797152"/>
            <a:ext cx="2070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Куколка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Зайчик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1886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Обрядовые куклы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052736"/>
            <a:ext cx="1995599" cy="2329162"/>
          </a:xfrm>
          <a:prstGeom prst="rect">
            <a:avLst/>
          </a:prstGeom>
          <a:noFill/>
          <a:ln w="28575">
            <a:solidFill>
              <a:srgbClr val="FA8ACD"/>
            </a:solidFill>
            <a:miter lim="800000"/>
            <a:headEnd/>
            <a:tailEnd/>
          </a:ln>
        </p:spPr>
      </p:pic>
      <p:pic>
        <p:nvPicPr>
          <p:cNvPr id="10" name="Picture 4" descr="4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203848" y="1052736"/>
            <a:ext cx="1800200" cy="2376264"/>
          </a:xfrm>
          <a:prstGeom prst="rect">
            <a:avLst/>
          </a:prstGeom>
          <a:noFill/>
          <a:ln w="9525" algn="in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" name="Picture 4" descr="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052735"/>
            <a:ext cx="1728192" cy="2361487"/>
          </a:xfrm>
          <a:prstGeom prst="rect">
            <a:avLst/>
          </a:prstGeom>
          <a:noFill/>
          <a:ln w="9525" algn="in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83568" y="3429000"/>
            <a:ext cx="166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«Плодородие»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3429000"/>
            <a:ext cx="1323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«Купавка»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3429000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«Масленица»</a:t>
            </a:r>
            <a:endParaRPr lang="ru-RU" dirty="0"/>
          </a:p>
        </p:txBody>
      </p:sp>
      <p:pic>
        <p:nvPicPr>
          <p:cNvPr id="17" name="Содержимое 16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933056"/>
            <a:ext cx="2333997" cy="2160240"/>
          </a:xfrm>
          <a:prstGeom prst="rect">
            <a:avLst/>
          </a:prstGeom>
          <a:noFill/>
          <a:ln w="28575">
            <a:solidFill>
              <a:srgbClr val="FA8ACD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24829" y="6237312"/>
            <a:ext cx="1437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«Вепсская» </a:t>
            </a:r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933056"/>
            <a:ext cx="3168352" cy="2088232"/>
          </a:xfrm>
          <a:prstGeom prst="rect">
            <a:avLst/>
          </a:prstGeom>
          <a:noFill/>
          <a:ln w="28575">
            <a:solidFill>
              <a:srgbClr val="FA8ACD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220072" y="6165304"/>
            <a:ext cx="223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Козьма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Демьян»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куклы</a:t>
            </a:r>
          </a:p>
        </p:txBody>
      </p:sp>
      <p:pic>
        <p:nvPicPr>
          <p:cNvPr id="4" name="Содержимое 3" descr="very_wel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1905000" cy="1905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3140968"/>
            <a:ext cx="151028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кукла Барби</a:t>
            </a:r>
          </a:p>
        </p:txBody>
      </p:sp>
      <p:pic>
        <p:nvPicPr>
          <p:cNvPr id="6" name="Рисунок 5" descr="http://st3.babyboomers.ru/on-line/i/0A570E73-52E6-4325-9DBF-45C8CE85651C/add-i.jpeg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491880" y="1052736"/>
            <a:ext cx="1957958" cy="195795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79912" y="3140968"/>
            <a:ext cx="14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куклы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Bratz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st7.babyboomers.ru/on-line/i/0A570E73-52E6-4325-9DBF-45C8CE85651C/add-i7.jpeg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156176" y="1052736"/>
            <a:ext cx="2218938" cy="2016224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372200" y="3068960"/>
            <a:ext cx="1695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куклы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Winx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7025" y="3573016"/>
            <a:ext cx="3937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АВТОРСКИЕ КУКЛЫ</a:t>
            </a:r>
          </a:p>
        </p:txBody>
      </p:sp>
      <p:pic>
        <p:nvPicPr>
          <p:cNvPr id="2050" name="Picture 2" descr="D:\DSCN0113.jpg"/>
          <p:cNvPicPr>
            <a:picLocks noChangeAspect="1" noChangeArrowheads="1"/>
          </p:cNvPicPr>
          <p:nvPr/>
        </p:nvPicPr>
        <p:blipFill>
          <a:blip r:embed="rId7" cstate="print"/>
          <a:srcRect l="4000" r="16000"/>
          <a:stretch>
            <a:fillRect/>
          </a:stretch>
        </p:blipFill>
        <p:spPr bwMode="auto">
          <a:xfrm>
            <a:off x="3347864" y="4221088"/>
            <a:ext cx="2520280" cy="23630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051" name="Picture 3" descr="D:\DSCN0114.jpg"/>
          <p:cNvPicPr>
            <a:picLocks noChangeAspect="1" noChangeArrowheads="1"/>
          </p:cNvPicPr>
          <p:nvPr/>
        </p:nvPicPr>
        <p:blipFill>
          <a:blip r:embed="rId8" cstate="print"/>
          <a:srcRect l="20609" b="10990"/>
          <a:stretch>
            <a:fillRect/>
          </a:stretch>
        </p:blipFill>
        <p:spPr bwMode="auto">
          <a:xfrm rot="5400000">
            <a:off x="276898" y="4356069"/>
            <a:ext cx="2397515" cy="201622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052" name="Picture 4" descr="D:\DSCN0127.jpg"/>
          <p:cNvPicPr>
            <a:picLocks noChangeAspect="1" noChangeArrowheads="1"/>
          </p:cNvPicPr>
          <p:nvPr/>
        </p:nvPicPr>
        <p:blipFill>
          <a:blip r:embed="rId9" cstate="print"/>
          <a:srcRect l="2495" t="18317" r="7495"/>
          <a:stretch>
            <a:fillRect/>
          </a:stretch>
        </p:blipFill>
        <p:spPr bwMode="auto">
          <a:xfrm rot="5400000">
            <a:off x="6787933" y="4528465"/>
            <a:ext cx="2376263" cy="161749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"/>
          <a:ext cx="9144000" cy="6857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1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Народная кукла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Современная кукла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9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2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Плюсы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Яркая, красивая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игре с ними девочки принимают на себя роль мамы, подруги или сестры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Изготовлена из экологически чистых природных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 рукоделию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Использовались лишь натуральные ткани, ветошь, лоскуты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Удобно шить на них наряды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Проста в изготовлении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pPr lvl="0"/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Доступна всем.</a:t>
                      </a:r>
                      <a:r>
                        <a:rPr kumimoji="0" lang="ru-RU" sz="12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Изготовлялась своими руками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Дольше хранится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Передавалась из поколения в поколение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Красивая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Развивала, оберегала, защищала, учила рукоделию, любви, заботе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Похожа на человека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Развивает художественное мышление, вкус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195">
                <a:tc>
                  <a:txBody>
                    <a:bodyPr/>
                    <a:lstStyle/>
                    <a:p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Каждая кукла индивидуальна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19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200" b="1" i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Минусы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721">
                <a:tc>
                  <a:txBody>
                    <a:bodyPr/>
                    <a:lstStyle/>
                    <a:p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долговечна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Изготовлена из синтетических и химических материалов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195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Доступна не всем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0195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Быстро ломается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0195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Быстро проходит интерес к ним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0195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Одинаковы по внешнему виду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0195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Холодная, не излучает тепло рук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</TotalTime>
  <Words>690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История куклы</vt:lpstr>
      <vt:lpstr>Типы и назначение кукол </vt:lpstr>
      <vt:lpstr>Игровые куклы</vt:lpstr>
      <vt:lpstr>Презентация PowerPoint</vt:lpstr>
      <vt:lpstr>Современные куклы</vt:lpstr>
      <vt:lpstr>Презентация PowerPoint</vt:lpstr>
      <vt:lpstr>Выставка кукол в музее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 z</cp:lastModifiedBy>
  <cp:revision>197</cp:revision>
  <dcterms:modified xsi:type="dcterms:W3CDTF">2018-11-19T19:38:55Z</dcterms:modified>
</cp:coreProperties>
</file>