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1" r:id="rId3"/>
    <p:sldId id="257" r:id="rId4"/>
    <p:sldId id="263" r:id="rId5"/>
    <p:sldId id="262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74" d="100"/>
          <a:sy n="74" d="100"/>
        </p:scale>
        <p:origin x="-12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E8AB727-46C7-4C5B-B0CC-DE6AED6AD1C1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31D22A6-711F-46FA-90E2-9BA0127AA5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288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2F8966-66EF-4228-8786-BA9A46841DF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C5E9AC-1B2E-4ACD-8485-4A3298EF2ED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F268B8-33E4-4AC4-9A5C-A539AC24CDE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861B3-D4D0-44AE-9463-83AB65E79906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AE605-D229-45F0-8996-1D57067228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530BE-1407-455A-9C9A-A7B72A5F1FA0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EC7A3-5E0D-47F0-818B-222ADEE0F0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2D50C-7A80-41E2-A434-418A768B8597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0A5A4-F8EA-4820-B869-5AB6AF2FB1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E077A-0748-4B1C-9EA8-EF46CE24C421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48A31-2028-4C1D-B049-8EF7E66E31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ADDD4-C816-412F-8447-D92178E6CD12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6A965-176D-4022-AAB7-46C1A4C51C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826D9-B2D9-4B34-8354-CFCE0681A4F4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AA96A-6A38-48C2-B789-62155A2BAA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59CF4-50E3-47A6-B7F5-7CF35E2A5AAF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1189A-0E06-45E9-A52F-1FED53AF2B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B8E77-E31C-4D2D-8D8F-1F02CDF405B8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67033-B246-4E16-8B8D-347B3E6AB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41896-5BE3-4D1E-9423-E2F00A4F81DB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661F1-738F-4066-A959-399BA1BDC6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70156-E3B8-473B-8196-177FB057C669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6046-AEE6-4853-8102-784338150D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4FFDC-C180-458E-B2B8-C9DD2916F549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86856-4307-4136-827B-A9A581FFD4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C2BEB6-C4B0-454D-94B1-7E7CAB33F0DC}" type="datetimeFigureOut">
              <a:rPr lang="ru-RU"/>
              <a:pPr>
                <a:defRPr/>
              </a:pPr>
              <a:t>15.11.2018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FCA9C9-E6A7-4A8C-940F-E0F2B1FE1C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4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estometrika.com/personality-and-temper/questionnaire-eysenck-pen/" TargetMode="External"/><Relationship Id="rId2" Type="http://schemas.openxmlformats.org/officeDocument/2006/relationships/hyperlink" Target="http://psytests.org/eysenck/epiA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565400"/>
            <a:ext cx="7854950" cy="3455988"/>
          </a:xfrm>
        </p:spPr>
        <p:txBody>
          <a:bodyPr/>
          <a:lstStyle/>
          <a:p>
            <a:pPr marR="0" algn="ctr"/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Проект</a:t>
            </a:r>
            <a:b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smtClean="0">
                <a:solidFill>
                  <a:srgbClr val="FFFF66"/>
                </a:solidFill>
              </a:rPr>
              <a:t>Полярные типы личности</a:t>
            </a: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R="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</a:t>
            </a:r>
          </a:p>
          <a:p>
            <a:pPr marR="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Полякова Анна</a:t>
            </a:r>
          </a:p>
          <a:p>
            <a:pPr marR="0" algn="ctr"/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R="0" algn="ctr"/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R="0" algn="ctr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Кострома, 2018 г.</a:t>
            </a:r>
          </a:p>
        </p:txBody>
      </p:sp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3563938" y="487363"/>
            <a:ext cx="53006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nstantia" pitchFamily="18" charset="0"/>
              </a:rPr>
              <a:t>Муниципальное бюджетное учреждение</a:t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дополнительного образования города Костромы</a:t>
            </a:r>
          </a:p>
          <a:p>
            <a:r>
              <a:rPr lang="ru-RU">
                <a:latin typeface="Constantia" pitchFamily="18" charset="0"/>
              </a:rPr>
              <a:t>Центр творческого развития «Академия»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1813" y="487363"/>
            <a:ext cx="2144712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620713"/>
            <a:ext cx="7920038" cy="12985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проекта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95300">
              <a:buFont typeface="Wingdings 2" pitchFamily="18" charset="2"/>
              <a:buNone/>
            </a:pPr>
            <a:r>
              <a:rPr lang="ru-RU" sz="2000" b="1" dirty="0" smtClean="0"/>
              <a:t>	</a:t>
            </a:r>
            <a:r>
              <a:rPr lang="ru-RU" sz="2000" b="1" u="sng" dirty="0" smtClean="0"/>
              <a:t>Цель проекта</a:t>
            </a:r>
            <a:r>
              <a:rPr lang="ru-RU" sz="2000" b="1" dirty="0" smtClean="0"/>
              <a:t>: </a:t>
            </a:r>
            <a:r>
              <a:rPr lang="ru-RU" sz="2000" dirty="0" smtClean="0"/>
              <a:t>Определить свой тип личности по классификации Юнга, особенности, сильные и слабые стороны.</a:t>
            </a:r>
            <a:endParaRPr lang="ru-RU" sz="2000" b="1" dirty="0" smtClean="0"/>
          </a:p>
          <a:p>
            <a:pPr marL="495300" indent="-495300">
              <a:buFont typeface="Wingdings 2" pitchFamily="18" charset="2"/>
              <a:buNone/>
            </a:pPr>
            <a:r>
              <a:rPr lang="ru-RU" sz="2000" b="1" dirty="0" smtClean="0"/>
              <a:t>	</a:t>
            </a:r>
            <a:r>
              <a:rPr lang="ru-RU" sz="2000" b="1" u="sng" dirty="0" smtClean="0"/>
              <a:t>Задачи</a:t>
            </a:r>
            <a:r>
              <a:rPr lang="ru-RU" sz="2000" u="sng" dirty="0" smtClean="0"/>
              <a:t>:</a:t>
            </a:r>
          </a:p>
          <a:p>
            <a:pPr marL="495300" indent="-495300"/>
            <a:r>
              <a:rPr lang="ru-RU" sz="2000" dirty="0" smtClean="0"/>
              <a:t>Ознакомиться с типологией личности К. Г. Юнга (экстраверт/интроверт)</a:t>
            </a:r>
          </a:p>
          <a:p>
            <a:pPr marL="495300" indent="-495300"/>
            <a:r>
              <a:rPr lang="ru-RU" sz="2000" dirty="0" smtClean="0"/>
              <a:t>Составить план выполнения проекта.</a:t>
            </a:r>
          </a:p>
          <a:p>
            <a:pPr marL="495300" indent="-495300"/>
            <a:r>
              <a:rPr lang="ru-RU" sz="2000" dirty="0" smtClean="0"/>
              <a:t>Пройти тест на определения типа личности. </a:t>
            </a:r>
          </a:p>
          <a:p>
            <a:pPr marL="495300" indent="-495300"/>
            <a:r>
              <a:rPr lang="ru-RU" sz="2000" dirty="0" smtClean="0"/>
              <a:t>Разобрать образ своего типа. Сильные и слабые стороны. Особенности.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076450"/>
          </a:xfrm>
        </p:spPr>
        <p:txBody>
          <a:bodyPr/>
          <a:lstStyle/>
          <a:p>
            <a:pPr algn="ctr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8436" name="Picture 4" descr="introvert-ekstrave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758825"/>
            <a:ext cx="8353425" cy="4325938"/>
          </a:xfrm>
          <a:prstGeom prst="rect">
            <a:avLst/>
          </a:prstGeom>
          <a:noFill/>
        </p:spPr>
      </p:pic>
      <p:pic>
        <p:nvPicPr>
          <p:cNvPr id="18437" name="Picture 5" descr="estPortal_com_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47813" y="5084763"/>
            <a:ext cx="5848350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4581" name="Picture 5" descr="intraverty_extrover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692696"/>
            <a:ext cx="8064500" cy="5967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Личный опросник </a:t>
            </a:r>
            <a:r>
              <a:rPr lang="ru-RU" dirty="0" err="1" smtClean="0"/>
              <a:t>Айзенка</a:t>
            </a:r>
            <a:r>
              <a:rPr lang="ru-RU" dirty="0" smtClean="0"/>
              <a:t>  </a:t>
            </a: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</a:t>
            </a:r>
            <a:r>
              <a:rPr lang="en-US" sz="1800" dirty="0" smtClean="0">
                <a:hlinkClick r:id="rId2"/>
              </a:rPr>
              <a:t>psytests.org/eysenck/epiA.html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u="sng" dirty="0">
                <a:hlinkClick r:id="rId3"/>
              </a:rPr>
              <a:t>https://testometrika.com/personality-and-temper/questionnaire-eysenck-pen/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 smtClean="0"/>
          </a:p>
        </p:txBody>
      </p:sp>
      <p:pic>
        <p:nvPicPr>
          <p:cNvPr id="23556" name="Picture 4" descr="estPorta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47813" y="1957388"/>
            <a:ext cx="5616575" cy="4141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pPr algn="ctr"/>
            <a:r>
              <a:rPr lang="ru-RU" dirty="0" smtClean="0"/>
              <a:t>Я интроверт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xfrm>
            <a:off x="539552" y="1340769"/>
            <a:ext cx="8147248" cy="4983832"/>
          </a:xfrm>
        </p:spPr>
        <p:txBody>
          <a:bodyPr/>
          <a:lstStyle/>
          <a:p>
            <a:pPr lvl="0"/>
            <a:r>
              <a:rPr lang="ru-RU" sz="1800" dirty="0"/>
              <a:t>Предпочитает расслабляться в одиночестве или в узком кругу близких друзей.</a:t>
            </a:r>
          </a:p>
          <a:p>
            <a:pPr lvl="0"/>
            <a:r>
              <a:rPr lang="ru-RU" sz="1800" dirty="0"/>
              <a:t>Друзьями считает только тех, с кем сложились глубокие отношения.</a:t>
            </a:r>
          </a:p>
          <a:p>
            <a:pPr lvl="0"/>
            <a:r>
              <a:rPr lang="ru-RU" sz="1800" dirty="0"/>
              <a:t>Нуждается в отдыхе после какой-то деятельности, даже если это развлечение.</a:t>
            </a:r>
          </a:p>
          <a:p>
            <a:pPr lvl="0"/>
            <a:r>
              <a:rPr lang="ru-RU" sz="1800" dirty="0"/>
              <a:t>Не любит чувствовать себя перегруженным работой</a:t>
            </a:r>
            <a:r>
              <a:rPr lang="ru-RU" sz="1800" dirty="0" smtClean="0"/>
              <a:t>.</a:t>
            </a:r>
          </a:p>
          <a:p>
            <a:r>
              <a:rPr lang="ru-RU" sz="1800" dirty="0"/>
              <a:t>О</a:t>
            </a:r>
            <a:r>
              <a:rPr lang="ru-RU" sz="1800" dirty="0" smtClean="0"/>
              <a:t>бычно </a:t>
            </a:r>
            <a:r>
              <a:rPr lang="ru-RU" sz="1800" dirty="0"/>
              <a:t>не любит неожиданностей; </a:t>
            </a:r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lvl="0"/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463110"/>
              </p:ext>
            </p:extLst>
          </p:nvPr>
        </p:nvGraphicFramePr>
        <p:xfrm>
          <a:off x="971600" y="3569842"/>
          <a:ext cx="7632848" cy="280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6024"/>
                <a:gridCol w="3816824"/>
              </a:tblGrid>
              <a:tr h="2690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+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1819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600" dirty="0">
                          <a:effectLst/>
                        </a:rPr>
                        <a:t>обладают настойчивостью,</a:t>
                      </a:r>
                    </a:p>
                    <a:p>
                      <a:pPr indent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600" dirty="0">
                          <a:effectLst/>
                        </a:rPr>
                        <a:t>умеют вдумчиво работать,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600" dirty="0">
                          <a:effectLst/>
                        </a:rPr>
                        <a:t>глубоки в своих эмоциях и размышлениях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600" dirty="0">
                          <a:effectLst/>
                        </a:rPr>
                        <a:t>не всегда могут поддержать беседу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600" dirty="0">
                          <a:effectLst/>
                        </a:rPr>
                        <a:t>трудно выразить свои мысли, сформулировать яркие убедительные фразы в споре.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600" dirty="0">
                          <a:effectLst/>
                        </a:rPr>
                        <a:t>тяжело заводить новые знакомства.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600" dirty="0">
                          <a:effectLst/>
                        </a:rPr>
                        <a:t>не стремится продемонстрировать знания.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33525" y="28336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pPr algn="ctr"/>
            <a:r>
              <a:rPr lang="ru-RU" dirty="0" smtClean="0"/>
              <a:t>Знаменитые интроверты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6696743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599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Используемая литература и интернет-источники: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2379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http://www.gumer.info/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Очерки Психологов-консультантов: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Мегедь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В.В., Овчаров А.А. 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социально-психологических исследований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психологическом центре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Карвали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 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«Ваше дитя дивно сотворено»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Осборн,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Лэрри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Баркет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Робертсон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Р. Введение в психологию Юнга. — Ростов-на-Дону, 2001. </a:t>
            </a:r>
          </a:p>
          <a:p>
            <a:pPr algn="just">
              <a:lnSpc>
                <a:spcPct val="150000"/>
              </a:lnSpc>
            </a:pP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«Психология от А до Я» (http://psyznaiyka.net/) 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доктора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Нарицына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(психотерапевт/психоаналитик) (http://www.naritsyn.ru/) 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://www.grandars.ru/ 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://testometrika.com/personality-and-temper/questionnaire-eysenck-pen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из свободных источников сети Интернет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11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2008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ru-RU" sz="3600" b="1" i="1" dirty="0" smtClean="0"/>
              <a:t>БЛАГОДАРЮ ЗА </a:t>
            </a:r>
            <a:r>
              <a:rPr lang="ru-RU" sz="3600" b="1" i="1" dirty="0"/>
              <a:t>ВНИМАНИЕ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Типология личности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7848872" cy="51125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945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257</TotalTime>
  <Words>102</Words>
  <Application>Microsoft Office PowerPoint</Application>
  <PresentationFormat>Экран (4:3)</PresentationFormat>
  <Paragraphs>60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Презентация PowerPoint</vt:lpstr>
      <vt:lpstr>     Цели и задачи проекта   </vt:lpstr>
      <vt:lpstr> </vt:lpstr>
      <vt:lpstr>Презентация PowerPoint</vt:lpstr>
      <vt:lpstr>Личный опросник Айзенка  http://psytests.org/eysenck/epiA.html https://testometrika.com/personality-and-temper/questionnaire-eysenck-pen/ </vt:lpstr>
      <vt:lpstr>Я интроверт</vt:lpstr>
      <vt:lpstr>Знаменитые интроверты</vt:lpstr>
      <vt:lpstr>Используемая литература и интернет-источники: </vt:lpstr>
      <vt:lpstr>  БЛАГОДАРЮ ЗА ВНИМАНИЕ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«Какой у меня темперамент»</dc:title>
  <dc:creator>Андрей</dc:creator>
  <cp:lastModifiedBy>Наталья</cp:lastModifiedBy>
  <cp:revision>30</cp:revision>
  <dcterms:created xsi:type="dcterms:W3CDTF">2017-03-01T12:25:09Z</dcterms:created>
  <dcterms:modified xsi:type="dcterms:W3CDTF">2018-11-15T13:03:29Z</dcterms:modified>
</cp:coreProperties>
</file>