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1" r:id="rId3"/>
    <p:sldId id="257" r:id="rId4"/>
    <p:sldId id="262" r:id="rId5"/>
    <p:sldId id="263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26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EED90-117E-4E67-A4BF-C2ED9BE1A3F8}" type="datetimeFigureOut">
              <a:rPr lang="ru-RU" smtClean="0"/>
              <a:t>28.03.2019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88C33-DF0D-4828-959B-F9E2EF7314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822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88C33-DF0D-4828-959B-F9E2EF7314C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883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88C33-DF0D-4828-959B-F9E2EF7314C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408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88C33-DF0D-4828-959B-F9E2EF7314C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108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88C33-DF0D-4828-959B-F9E2EF7314C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877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564904"/>
            <a:ext cx="7854696" cy="345638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Проект</a:t>
            </a:r>
            <a:br>
              <a:rPr lang="ru-RU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«Как развить лидерские качества»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Автор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Плёнкин Дмитрий</a:t>
            </a:r>
          </a:p>
          <a:p>
            <a:pPr algn="ctr"/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Кострома, 2019 г.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63888" y="487717"/>
            <a:ext cx="53012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Муниципальное бюджетное учреждение</a:t>
            </a:r>
            <a:br>
              <a:rPr lang="ru-RU" dirty="0" smtClean="0"/>
            </a:br>
            <a:r>
              <a:rPr lang="ru-RU" dirty="0" smtClean="0"/>
              <a:t>дополнительного образования города Костромы</a:t>
            </a:r>
          </a:p>
          <a:p>
            <a:r>
              <a:rPr lang="ru-RU" dirty="0" smtClean="0"/>
              <a:t>Центр творческого развития «Академия»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459" y="487717"/>
            <a:ext cx="2145486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7920880" cy="129840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Цели и задачи проекта  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280920" cy="5112568"/>
          </a:xfrm>
        </p:spPr>
        <p:txBody>
          <a:bodyPr/>
          <a:lstStyle/>
          <a:p>
            <a:r>
              <a:rPr lang="ru-RU" b="1" dirty="0" smtClean="0"/>
              <a:t>Цель</a:t>
            </a:r>
            <a:r>
              <a:rPr lang="en-US" b="1" dirty="0" smtClean="0"/>
              <a:t>:</a:t>
            </a:r>
            <a:r>
              <a:rPr lang="ru-RU" b="1" dirty="0" smtClean="0"/>
              <a:t>  </a:t>
            </a:r>
            <a:r>
              <a:rPr lang="ru-RU" dirty="0" smtClean="0"/>
              <a:t>узнать, кто такой лидер и как развить лидерские качества.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b="1" dirty="0" smtClean="0"/>
              <a:t>Задачи</a:t>
            </a:r>
            <a:r>
              <a:rPr lang="en-US" b="1" dirty="0" smtClean="0"/>
              <a:t>:</a:t>
            </a:r>
            <a:r>
              <a:rPr lang="ru-RU" b="1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 1.  Изучить качества лидера.</a:t>
            </a:r>
          </a:p>
          <a:p>
            <a:pPr marL="0" indent="0">
              <a:buNone/>
            </a:pPr>
            <a:r>
              <a:rPr lang="ru-RU" dirty="0" smtClean="0"/>
              <a:t> 2.  Найти советы психологов для развития лидерских качеств.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27" name="Picture 3" descr="C:\Users\123\Desktop\проект\картинки2\2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077072"/>
            <a:ext cx="4176464" cy="251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C:\Users\123\Desktop\проект\картинки2\27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1" y="1844824"/>
            <a:ext cx="2016225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92088"/>
          </a:xfrm>
        </p:spPr>
        <p:txBody>
          <a:bodyPr>
            <a:noAutofit/>
          </a:bodyPr>
          <a:lstStyle/>
          <a:p>
            <a:pPr algn="ctr"/>
            <a:r>
              <a:rPr lang="ru-RU" sz="4500" b="1" dirty="0">
                <a:solidFill>
                  <a:srgbClr val="FF0000"/>
                </a:solidFill>
              </a:rPr>
              <a:t>Кто такой лидер</a:t>
            </a:r>
            <a:r>
              <a:rPr lang="en-US" sz="4500" b="1" dirty="0">
                <a:solidFill>
                  <a:srgbClr val="FF0000"/>
                </a:solidFill>
              </a:rPr>
              <a:t>?</a:t>
            </a:r>
            <a:endParaRPr lang="ru-RU" sz="4500" b="1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916832"/>
            <a:ext cx="8075240" cy="4407768"/>
          </a:xfrm>
        </p:spPr>
        <p:txBody>
          <a:bodyPr/>
          <a:lstStyle/>
          <a:p>
            <a:r>
              <a:rPr lang="ru-RU" dirty="0" smtClean="0"/>
              <a:t>Лидер – это тот, кто ведёт за собой, кому доверяются люди в трудные моменты жизни и работы.</a:t>
            </a:r>
          </a:p>
          <a:p>
            <a:r>
              <a:rPr lang="ru-RU" dirty="0" smtClean="0"/>
              <a:t>Лидер -  </a:t>
            </a:r>
            <a:r>
              <a:rPr lang="ru-RU" dirty="0"/>
              <a:t>это </a:t>
            </a:r>
            <a:r>
              <a:rPr lang="ru-RU" dirty="0" smtClean="0"/>
              <a:t>тот, кто ведёт </a:t>
            </a:r>
            <a:r>
              <a:rPr lang="ru-RU" dirty="0"/>
              <a:t>за собой других ради достижения общих целей</a:t>
            </a:r>
            <a:r>
              <a:rPr lang="ru-RU" dirty="0" smtClean="0"/>
              <a:t>. </a:t>
            </a:r>
            <a:r>
              <a:rPr lang="ru-RU" dirty="0"/>
              <a:t>Способен быстро навести порядок вокруг себя. </a:t>
            </a:r>
            <a:endParaRPr lang="ru-RU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077072"/>
            <a:ext cx="3456310" cy="244678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073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Качества </a:t>
            </a:r>
            <a:r>
              <a:rPr lang="ru-RU" sz="4000" b="1" dirty="0" smtClean="0">
                <a:solidFill>
                  <a:srgbClr val="FF0000"/>
                </a:solidFill>
              </a:rPr>
              <a:t>лидера 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2400" b="1" dirty="0" smtClean="0">
                <a:solidFill>
                  <a:srgbClr val="FF0000"/>
                </a:solidFill>
              </a:rPr>
              <a:t>(из книги А.Н. </a:t>
            </a:r>
            <a:r>
              <a:rPr lang="ru-RU" sz="2400" b="1" dirty="0" err="1" smtClean="0">
                <a:solidFill>
                  <a:srgbClr val="FF0000"/>
                </a:solidFill>
              </a:rPr>
              <a:t>Лутошкина</a:t>
            </a:r>
            <a:r>
              <a:rPr lang="ru-RU" sz="2400" b="1" dirty="0" smtClean="0">
                <a:solidFill>
                  <a:srgbClr val="FF0000"/>
                </a:solidFill>
              </a:rPr>
              <a:t> «Как вести за собой»)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147248" cy="426375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 Компетентность</a:t>
            </a:r>
          </a:p>
          <a:p>
            <a:r>
              <a:rPr lang="ru-RU" dirty="0" smtClean="0"/>
              <a:t> Активность</a:t>
            </a:r>
          </a:p>
          <a:p>
            <a:r>
              <a:rPr lang="ru-RU" dirty="0"/>
              <a:t> </a:t>
            </a:r>
            <a:r>
              <a:rPr lang="ru-RU" dirty="0" smtClean="0"/>
              <a:t>Инициативность</a:t>
            </a:r>
          </a:p>
          <a:p>
            <a:r>
              <a:rPr lang="ru-RU" dirty="0"/>
              <a:t> </a:t>
            </a:r>
            <a:r>
              <a:rPr lang="ru-RU" dirty="0" smtClean="0"/>
              <a:t>Общительность</a:t>
            </a:r>
          </a:p>
          <a:p>
            <a:r>
              <a:rPr lang="ru-RU" dirty="0"/>
              <a:t> </a:t>
            </a:r>
            <a:r>
              <a:rPr lang="ru-RU" dirty="0" smtClean="0"/>
              <a:t>Сообразительность</a:t>
            </a:r>
          </a:p>
          <a:p>
            <a:r>
              <a:rPr lang="ru-RU" dirty="0"/>
              <a:t> </a:t>
            </a:r>
            <a:r>
              <a:rPr lang="ru-RU" dirty="0" smtClean="0"/>
              <a:t>Настойчивость</a:t>
            </a:r>
          </a:p>
          <a:p>
            <a:r>
              <a:rPr lang="ru-RU" dirty="0"/>
              <a:t> </a:t>
            </a:r>
            <a:r>
              <a:rPr lang="ru-RU" dirty="0" smtClean="0"/>
              <a:t>Самообладание</a:t>
            </a:r>
          </a:p>
          <a:p>
            <a:r>
              <a:rPr lang="ru-RU" dirty="0"/>
              <a:t> </a:t>
            </a:r>
            <a:r>
              <a:rPr lang="ru-RU" dirty="0" smtClean="0"/>
              <a:t>Работоспособность</a:t>
            </a:r>
          </a:p>
          <a:p>
            <a:r>
              <a:rPr lang="ru-RU" dirty="0"/>
              <a:t> </a:t>
            </a:r>
            <a:r>
              <a:rPr lang="ru-RU" dirty="0" smtClean="0"/>
              <a:t>Наблюдательность</a:t>
            </a:r>
          </a:p>
          <a:p>
            <a:r>
              <a:rPr lang="ru-RU" dirty="0"/>
              <a:t> </a:t>
            </a:r>
            <a:r>
              <a:rPr lang="ru-RU" dirty="0" smtClean="0"/>
              <a:t>Самостоятельность</a:t>
            </a:r>
          </a:p>
          <a:p>
            <a:r>
              <a:rPr lang="ru-RU" dirty="0"/>
              <a:t> </a:t>
            </a:r>
            <a:r>
              <a:rPr lang="ru-RU" dirty="0" smtClean="0"/>
              <a:t>Организованность</a:t>
            </a:r>
            <a:endParaRPr lang="ru-RU" dirty="0"/>
          </a:p>
        </p:txBody>
      </p:sp>
      <p:pic>
        <p:nvPicPr>
          <p:cNvPr id="3076" name="Picture 4" descr="C:\Users\123\Desktop\проект\картинки2\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708920"/>
            <a:ext cx="4176464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2693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500" b="1" dirty="0">
                <a:solidFill>
                  <a:srgbClr val="FF0000"/>
                </a:solidFill>
              </a:rPr>
              <a:t>Организовать себя. Советы.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Организовать самого себя</a:t>
            </a:r>
            <a:r>
              <a:rPr lang="ru-RU" dirty="0"/>
              <a:t> — это значит привести в систему свою ежедневную деятельность, выработать определенный порядок выполнения обязанностей, четко планировать свой </a:t>
            </a:r>
            <a:r>
              <a:rPr lang="ru-RU" dirty="0" smtClean="0"/>
              <a:t>день.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lvl="0"/>
            <a:r>
              <a:rPr lang="ru-RU" dirty="0" smtClean="0"/>
              <a:t>Знай, </a:t>
            </a:r>
            <a:r>
              <a:rPr lang="ru-RU" dirty="0"/>
              <a:t>что </a:t>
            </a:r>
            <a:r>
              <a:rPr lang="ru-RU" dirty="0" smtClean="0"/>
              <a:t>собираешься  делать</a:t>
            </a:r>
            <a:r>
              <a:rPr lang="ru-RU" dirty="0"/>
              <a:t>.</a:t>
            </a:r>
            <a:endParaRPr lang="ru-RU" b="1" dirty="0"/>
          </a:p>
          <a:p>
            <a:pPr lvl="0"/>
            <a:r>
              <a:rPr lang="ru-RU" dirty="0" smtClean="0"/>
              <a:t>Найди главное </a:t>
            </a:r>
            <a:r>
              <a:rPr lang="ru-RU" dirty="0"/>
              <a:t>звено.</a:t>
            </a:r>
            <a:endParaRPr lang="ru-RU" b="1" dirty="0"/>
          </a:p>
          <a:p>
            <a:pPr lvl="0"/>
            <a:r>
              <a:rPr lang="ru-RU" dirty="0" smtClean="0"/>
              <a:t>Научись </a:t>
            </a:r>
            <a:r>
              <a:rPr lang="ru-RU" dirty="0"/>
              <a:t>говорить себе «нет».</a:t>
            </a:r>
            <a:endParaRPr lang="ru-RU" b="1" dirty="0"/>
          </a:p>
          <a:p>
            <a:pPr lvl="0"/>
            <a:r>
              <a:rPr lang="ru-RU" dirty="0" smtClean="0"/>
              <a:t>Приступай </a:t>
            </a:r>
            <a:r>
              <a:rPr lang="ru-RU" dirty="0"/>
              <a:t>к делу сразу же.</a:t>
            </a:r>
            <a:endParaRPr lang="ru-RU" b="1" dirty="0"/>
          </a:p>
          <a:p>
            <a:pPr lvl="0"/>
            <a:r>
              <a:rPr lang="ru-RU" dirty="0" smtClean="0"/>
              <a:t>Научись </a:t>
            </a:r>
            <a:r>
              <a:rPr lang="ru-RU" dirty="0"/>
              <a:t>приказывать </a:t>
            </a:r>
            <a:r>
              <a:rPr lang="ru-RU" dirty="0" smtClean="0"/>
              <a:t>себе</a:t>
            </a:r>
            <a:r>
              <a:rPr lang="ru-RU" dirty="0"/>
              <a:t>.</a:t>
            </a:r>
            <a:endParaRPr lang="ru-RU" b="1" dirty="0"/>
          </a:p>
          <a:p>
            <a:pPr lvl="0"/>
            <a:r>
              <a:rPr lang="ru-RU" dirty="0" smtClean="0"/>
              <a:t>Используй </a:t>
            </a:r>
            <a:r>
              <a:rPr lang="ru-RU" dirty="0"/>
              <a:t>свое время полностью.</a:t>
            </a:r>
            <a:endParaRPr lang="ru-RU" b="1" dirty="0"/>
          </a:p>
          <a:p>
            <a:pPr lvl="0"/>
            <a:r>
              <a:rPr lang="ru-RU" dirty="0" smtClean="0"/>
              <a:t>Следи, на </a:t>
            </a:r>
            <a:r>
              <a:rPr lang="ru-RU" dirty="0"/>
              <a:t>что </a:t>
            </a:r>
            <a:r>
              <a:rPr lang="ru-RU" dirty="0" smtClean="0"/>
              <a:t>ты тратишь </a:t>
            </a:r>
            <a:r>
              <a:rPr lang="ru-RU" dirty="0"/>
              <a:t>свободное время.</a:t>
            </a:r>
            <a:endParaRPr lang="ru-RU" b="1" dirty="0"/>
          </a:p>
          <a:p>
            <a:pPr lvl="0"/>
            <a:r>
              <a:rPr lang="ru-RU" dirty="0" smtClean="0"/>
              <a:t>Старайся </a:t>
            </a:r>
            <a:r>
              <a:rPr lang="ru-RU" dirty="0"/>
              <a:t>разнообразить занятия.</a:t>
            </a:r>
            <a:endParaRPr lang="ru-RU" b="1" dirty="0"/>
          </a:p>
          <a:p>
            <a:pPr lvl="0"/>
            <a:r>
              <a:rPr lang="ru-RU" dirty="0" smtClean="0"/>
              <a:t>Учись </a:t>
            </a:r>
            <a:r>
              <a:rPr lang="ru-RU" dirty="0"/>
              <a:t>слушать внимательно.</a:t>
            </a:r>
            <a:endParaRPr lang="ru-RU" b="1" dirty="0"/>
          </a:p>
          <a:p>
            <a:r>
              <a:rPr lang="ru-RU" dirty="0" smtClean="0"/>
              <a:t>Пользуйся </a:t>
            </a:r>
            <a:r>
              <a:rPr lang="ru-RU" dirty="0"/>
              <a:t>записной книжкой.</a:t>
            </a:r>
          </a:p>
        </p:txBody>
      </p:sp>
      <p:pic>
        <p:nvPicPr>
          <p:cNvPr id="5122" name="Picture 2" descr="C:\Users\123\Desktop\проект\картинки2\2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276872"/>
            <a:ext cx="3810000" cy="4431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22771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8228" y="33265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4500" b="1" dirty="0">
                <a:solidFill>
                  <a:srgbClr val="FF0000"/>
                </a:solidFill>
              </a:rPr>
              <a:t>Выводы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Путь </a:t>
            </a:r>
            <a:r>
              <a:rPr lang="ru-RU" b="1" dirty="0"/>
              <a:t>становления </a:t>
            </a:r>
            <a:r>
              <a:rPr lang="ru-RU" b="1" dirty="0" smtClean="0"/>
              <a:t>лидера:</a:t>
            </a:r>
            <a:endParaRPr lang="ru-RU" dirty="0"/>
          </a:p>
          <a:p>
            <a:pPr lvl="0"/>
            <a:r>
              <a:rPr lang="ru-RU" dirty="0"/>
              <a:t>Стать лидером для себя.</a:t>
            </a:r>
          </a:p>
          <a:p>
            <a:pPr lvl="0"/>
            <a:r>
              <a:rPr lang="ru-RU" dirty="0"/>
              <a:t>Стать лидером для других.</a:t>
            </a:r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sz="4000" b="1" dirty="0">
                <a:solidFill>
                  <a:srgbClr val="FF0000"/>
                </a:solidFill>
              </a:rPr>
              <a:t>Лидер рождается изнутри!</a:t>
            </a:r>
          </a:p>
        </p:txBody>
      </p:sp>
      <p:pic>
        <p:nvPicPr>
          <p:cNvPr id="6146" name="Picture 2" descr="C:\Users\123\Desktop\проект\картинки2\2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628800"/>
            <a:ext cx="3672407" cy="297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89570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Литература и интернет-источники</a:t>
            </a:r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123\Desktop\проект\картинки2\25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16832"/>
            <a:ext cx="2692504" cy="3744289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35896" y="2492896"/>
            <a:ext cx="48965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Лутошкин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вести за собой. М., Просвещение, 1986. </a:t>
            </a:r>
          </a:p>
          <a:p>
            <a:pPr marL="342900" lvl="0" indent="-342900" fontAlgn="ctr"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/>
                <a:ea typeface="Times New Roman"/>
              </a:rPr>
              <a:t>https://ru.wikipedia.org/wiki/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Картинки из открытых источников сети интернет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64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2940936"/>
          </a:xfrm>
        </p:spPr>
        <p:txBody>
          <a:bodyPr>
            <a:normAutofit/>
          </a:bodyPr>
          <a:lstStyle/>
          <a:p>
            <a:r>
              <a:rPr lang="ru-RU" sz="6600" b="1" dirty="0">
                <a:solidFill>
                  <a:srgbClr val="FF0000"/>
                </a:solidFill>
              </a:rPr>
              <a:t>Спасибо за </a:t>
            </a:r>
            <a:r>
              <a:rPr lang="ru-RU" sz="6600" b="1" dirty="0" smtClean="0">
                <a:solidFill>
                  <a:srgbClr val="FF0000"/>
                </a:solidFill>
              </a:rPr>
              <a:t>внимание!</a:t>
            </a:r>
            <a:endParaRPr lang="ru-RU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5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371</TotalTime>
  <Words>244</Words>
  <Application>Microsoft Office PowerPoint</Application>
  <PresentationFormat>Экран (4:3)</PresentationFormat>
  <Paragraphs>61</Paragraphs>
  <Slides>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Презентация PowerPoint</vt:lpstr>
      <vt:lpstr>    Цели и задачи проекта   </vt:lpstr>
      <vt:lpstr>Кто такой лидер?</vt:lpstr>
      <vt:lpstr>Качества лидера  (из книги А.Н. Лутошкина «Как вести за собой»)</vt:lpstr>
      <vt:lpstr>Организовать себя. Советы.</vt:lpstr>
      <vt:lpstr>Выводы</vt:lpstr>
      <vt:lpstr>Литература и интернет-источники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 «Какой у меня темперамент»</dc:title>
  <dc:creator>Андрей</dc:creator>
  <cp:lastModifiedBy>Наталья</cp:lastModifiedBy>
  <cp:revision>50</cp:revision>
  <dcterms:created xsi:type="dcterms:W3CDTF">2017-03-01T12:25:09Z</dcterms:created>
  <dcterms:modified xsi:type="dcterms:W3CDTF">2019-03-28T09:45:55Z</dcterms:modified>
</cp:coreProperties>
</file>