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260" r:id="rId2"/>
    <p:sldId id="332" r:id="rId3"/>
    <p:sldId id="331" r:id="rId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PMingLiU-ExtB" panose="02020500000000000000" pitchFamily="18" charset="-120"/>
      <p:regular r:id="rId10"/>
    </p:embeddedFont>
    <p:embeddedFont>
      <p:font typeface="bang whack pow" panose="02000000000000000000" pitchFamily="2" charset="0"/>
      <p:regular r:id="rId11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3B47C0-7239-45D2-841C-D8FE2211F4D1}">
          <p14:sldIdLst>
            <p14:sldId id="260"/>
            <p14:sldId id="332"/>
            <p14:sldId id="3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2A1F0"/>
    <a:srgbClr val="008AF2"/>
    <a:srgbClr val="046866"/>
    <a:srgbClr val="069491"/>
    <a:srgbClr val="017345"/>
    <a:srgbClr val="A3F595"/>
    <a:srgbClr val="00641F"/>
    <a:srgbClr val="F9D57B"/>
    <a:srgbClr val="FDF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88679" autoAdjust="0"/>
  </p:normalViewPr>
  <p:slideViewPr>
    <p:cSldViewPr>
      <p:cViewPr varScale="1">
        <p:scale>
          <a:sx n="66" d="100"/>
          <a:sy n="66" d="100"/>
        </p:scale>
        <p:origin x="55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4E048-CBE5-4442-AE2D-C5ECF107612D}" type="datetimeFigureOut">
              <a:rPr lang="ru-RU" smtClean="0"/>
              <a:t>14.07.2018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588D9-4C71-438D-BC87-7485BA654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28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588D9-4C71-438D-BC87-7485BA65437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63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588D9-4C71-438D-BC87-7485BA65437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531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588D9-4C71-438D-BC87-7485BA654375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259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  <a:latin typeface="bang whack pow" panose="02000000000000000000" pitchFamily="2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/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B2C4C-5E94-4C91-A904-ACA5E6C44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1553-F2A2-4486-A3E7-B06B821AA1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CC"/>
          </a:solidFill>
          <a:latin typeface="bang whack pow" panose="02000000000000000000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bang whack pow" panose="02000000000000000000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bang whack pow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bang whack pow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bang whack pow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bang whack pow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1892" y="63624"/>
            <a:ext cx="4810304" cy="640871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38608" y="1484784"/>
            <a:ext cx="8066785" cy="216024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  <a:ea typeface="PMingLiU-ExtB" panose="02020500000000000000" pitchFamily="18" charset="-120"/>
              </a:rPr>
              <a:t>Я играю на рояле</a:t>
            </a:r>
            <a:endParaRPr lang="ru-RU" sz="4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  <a:ea typeface="PMingLiU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46778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079612" y="1952837"/>
            <a:ext cx="6984776" cy="2952327"/>
            <a:chOff x="1079612" y="1952837"/>
            <a:chExt cx="6984776" cy="295232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0" name="Прямоугольник 9"/>
            <p:cNvSpPr/>
            <p:nvPr/>
          </p:nvSpPr>
          <p:spPr>
            <a:xfrm>
              <a:off x="1367644" y="2090172"/>
              <a:ext cx="6696744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FFCC"/>
                  </a:solidFill>
                </a:rPr>
                <a:t>Как работать с кроссвордом</a:t>
              </a:r>
              <a:endParaRPr lang="ru-RU" sz="2400" b="1" dirty="0">
                <a:solidFill>
                  <a:srgbClr val="FFFFCC"/>
                </a:solidFill>
              </a:endParaRPr>
            </a:p>
            <a:p>
              <a:pPr marL="457200" indent="-457200">
                <a:buAutoNum type="arabicPeriod"/>
              </a:pPr>
              <a:r>
                <a:rPr lang="ru-RU" sz="2400" dirty="0" smtClean="0">
                  <a:solidFill>
                    <a:srgbClr val="FFFFCC"/>
                  </a:solidFill>
                </a:rPr>
                <a:t>Прочитайте вопрос.</a:t>
              </a:r>
            </a:p>
            <a:p>
              <a:pPr marL="457200" indent="-457200">
                <a:buAutoNum type="arabicPeriod"/>
              </a:pPr>
              <a:r>
                <a:rPr lang="ru-RU" sz="2400" dirty="0" smtClean="0">
                  <a:solidFill>
                    <a:srgbClr val="FFFFCC"/>
                  </a:solidFill>
                </a:rPr>
                <a:t>Назовите слово.</a:t>
              </a:r>
            </a:p>
            <a:p>
              <a:pPr marL="457200" indent="-457200">
                <a:buAutoNum type="arabicPeriod"/>
              </a:pPr>
              <a:r>
                <a:rPr lang="ru-RU" sz="2400" dirty="0" smtClean="0">
                  <a:solidFill>
                    <a:srgbClr val="FFFFCC"/>
                  </a:solidFill>
                </a:rPr>
                <a:t>Чтобы проверить правильность ответа, </a:t>
              </a:r>
            </a:p>
            <a:p>
              <a:r>
                <a:rPr lang="ru-RU" sz="2400" dirty="0" smtClean="0">
                  <a:solidFill>
                    <a:srgbClr val="FFFFCC"/>
                  </a:solidFill>
                </a:rPr>
                <a:t>нажмите на кнопку с нотами.</a:t>
              </a:r>
              <a:endParaRPr lang="ru-RU" sz="2400" dirty="0">
                <a:solidFill>
                  <a:srgbClr val="FFFFCC"/>
                </a:solidFill>
              </a:endParaRPr>
            </a:p>
            <a:p>
              <a:r>
                <a:rPr lang="ru-RU" sz="2400" dirty="0" smtClean="0">
                  <a:solidFill>
                    <a:srgbClr val="FFFFCC"/>
                  </a:solidFill>
                </a:rPr>
                <a:t>4.   По этому алгоритму выполняйте задания дальше.</a:t>
              </a:r>
              <a:endParaRPr lang="ru-RU" sz="24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079612" y="1952837"/>
              <a:ext cx="6984775" cy="2952327"/>
            </a:xfrm>
            <a:prstGeom prst="roundRect">
              <a:avLst/>
            </a:prstGeom>
            <a:noFill/>
            <a:ln w="44450"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57188" y="332656"/>
            <a:ext cx="84296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spc="50" dirty="0" smtClean="0">
                <a:ln w="9525" cmpd="sng">
                  <a:solidFill>
                    <a:srgbClr val="F0A22E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F0A22E">
                      <a:alpha val="40000"/>
                    </a:srgbClr>
                  </a:glow>
                </a:effectLst>
              </a:rPr>
              <a:t>К</a:t>
            </a:r>
            <a:r>
              <a:rPr lang="ru-RU" sz="3600" b="1" spc="50" dirty="0" smtClean="0">
                <a:ln w="9525" cmpd="sng">
                  <a:solidFill>
                    <a:srgbClr val="F0A22E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F0A22E">
                      <a:alpha val="40000"/>
                    </a:srgbClr>
                  </a:glow>
                </a:effectLst>
              </a:rPr>
              <a:t>россворд </a:t>
            </a:r>
            <a:endParaRPr lang="ru-RU" sz="3600" b="1" spc="50" dirty="0">
              <a:ln w="9525" cmpd="sng">
                <a:solidFill>
                  <a:srgbClr val="F0A22E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rgbClr val="F0A22E">
                    <a:alpha val="4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25095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4400" y="1589288"/>
            <a:ext cx="3374081" cy="462866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5646814" y="158515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</a:rPr>
              <a:t>Р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287777" y="158515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Ь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877402" y="158515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Л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057055" y="158515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67296" y="158515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877402" y="1961921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Е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877402" y="3468983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877738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Т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877402" y="2715451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877402" y="233868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Г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989392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И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33565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12700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К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656873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Л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101046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545219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321911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У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210258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766084" y="309754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</a:rPr>
              <a:t>Р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772349" y="4697962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772349" y="3493359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772349" y="3894894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Н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772349" y="4296429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Д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212700" y="2702241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4212700" y="2306942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Н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5095229" y="3875774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Ь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095229" y="5024255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М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095229" y="4641428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О</a:t>
            </a: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095229" y="4258601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Б</a:t>
            </a: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4212700" y="3501413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Т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212700" y="4695886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Н</a:t>
            </a: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212700" y="4297727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</a:rPr>
              <a:t>Р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212700" y="3899570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Ю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6442935" y="4296328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Э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7318443" y="4296328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00"/>
                </a:solidFill>
              </a:rPr>
              <a:t>Ю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880689" y="4296328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</a:rPr>
              <a:t>Т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3262" y="2073363"/>
            <a:ext cx="30838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Музыкальный инструмент, </a:t>
            </a:r>
          </a:p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в </a:t>
            </a:r>
            <a:r>
              <a:rPr lang="ru-RU" sz="2400" dirty="0">
                <a:solidFill>
                  <a:srgbClr val="00641F"/>
                </a:solidFill>
              </a:rPr>
              <a:t>переводе </a:t>
            </a:r>
          </a:p>
          <a:p>
            <a:pPr algn="ctr"/>
            <a:r>
              <a:rPr lang="ru-RU" sz="2400" dirty="0">
                <a:solidFill>
                  <a:srgbClr val="00641F"/>
                </a:solidFill>
              </a:rPr>
              <a:t>с французского -</a:t>
            </a:r>
            <a:r>
              <a:rPr lang="en-US" sz="2400" dirty="0">
                <a:solidFill>
                  <a:srgbClr val="00641F"/>
                </a:solidFill>
              </a:rPr>
              <a:t> </a:t>
            </a:r>
            <a:endParaRPr lang="ru-RU" sz="2400" dirty="0" smtClean="0">
              <a:solidFill>
                <a:srgbClr val="00641F"/>
              </a:solidFill>
            </a:endParaRPr>
          </a:p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королевский</a:t>
            </a:r>
            <a:endParaRPr lang="ru-RU" sz="2400" dirty="0">
              <a:solidFill>
                <a:srgbClr val="00641F"/>
              </a:solidFill>
            </a:endParaRP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3464" y="1487070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2392" y="2993738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7" name="Прямоугольник 46"/>
          <p:cNvSpPr/>
          <p:nvPr/>
        </p:nvSpPr>
        <p:spPr>
          <a:xfrm>
            <a:off x="583471" y="2365527"/>
            <a:ext cx="30484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Ряд чёрных</a:t>
            </a:r>
          </a:p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 и белых клавиш рояля</a:t>
            </a:r>
            <a:endParaRPr lang="ru-RU" sz="2400" dirty="0">
              <a:solidFill>
                <a:srgbClr val="00641F"/>
              </a:solidFill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1537" y="4195186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3" name="Прямоугольник 62"/>
          <p:cNvSpPr/>
          <p:nvPr/>
        </p:nvSpPr>
        <p:spPr>
          <a:xfrm>
            <a:off x="574183" y="2338686"/>
            <a:ext cx="30838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Виртуозная пьеса для развития беглости пальцев</a:t>
            </a:r>
            <a:endParaRPr lang="ru-RU" sz="2400" dirty="0">
              <a:solidFill>
                <a:srgbClr val="00641F"/>
              </a:solidFill>
            </a:endParaRPr>
          </a:p>
        </p:txBody>
      </p:sp>
      <p:pic>
        <p:nvPicPr>
          <p:cNvPr id="66" name="Рисунок 6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7043" y="1040025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7" name="Прямоугольник 66"/>
          <p:cNvSpPr/>
          <p:nvPr/>
        </p:nvSpPr>
        <p:spPr>
          <a:xfrm>
            <a:off x="585507" y="2376347"/>
            <a:ext cx="30838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41F"/>
                </a:solidFill>
              </a:rPr>
              <a:t>Связное исполнение звуков</a:t>
            </a:r>
            <a:endParaRPr lang="ru-RU" sz="2400" dirty="0">
              <a:solidFill>
                <a:srgbClr val="00641F"/>
              </a:solidFill>
            </a:endParaRPr>
          </a:p>
        </p:txBody>
      </p:sp>
      <p:pic>
        <p:nvPicPr>
          <p:cNvPr id="68" name="Рисунок 6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9344" y="1744395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9" name="Прямоугольник 68"/>
          <p:cNvSpPr/>
          <p:nvPr/>
        </p:nvSpPr>
        <p:spPr>
          <a:xfrm>
            <a:off x="617791" y="2032201"/>
            <a:ext cx="30838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Название инструментальной пьесы </a:t>
            </a:r>
          </a:p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от французского «ночной</a:t>
            </a:r>
            <a:r>
              <a:rPr lang="ru-RU" sz="2400" dirty="0">
                <a:solidFill>
                  <a:srgbClr val="006600"/>
                </a:solidFill>
              </a:rPr>
              <a:t>»</a:t>
            </a:r>
          </a:p>
        </p:txBody>
      </p:sp>
      <p:pic>
        <p:nvPicPr>
          <p:cNvPr id="70" name="Рисунок 6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3712" y="2519281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1" name="Прямоугольник 70"/>
          <p:cNvSpPr/>
          <p:nvPr/>
        </p:nvSpPr>
        <p:spPr>
          <a:xfrm>
            <a:off x="617791" y="2593280"/>
            <a:ext cx="30838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Сборник музыки</a:t>
            </a:r>
          </a:p>
        </p:txBody>
      </p:sp>
      <p:pic>
        <p:nvPicPr>
          <p:cNvPr id="72" name="Рисунок 7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9654" y="2519281"/>
            <a:ext cx="559372" cy="5451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3" name="Скругленный прямоугольник 72"/>
          <p:cNvSpPr/>
          <p:nvPr/>
        </p:nvSpPr>
        <p:spPr>
          <a:xfrm>
            <a:off x="5095229" y="3492947"/>
            <a:ext cx="393702" cy="348961"/>
          </a:xfrm>
          <a:prstGeom prst="roundRect">
            <a:avLst/>
          </a:prstGeom>
          <a:solidFill>
            <a:srgbClr val="F9D57B"/>
          </a:solidFill>
          <a:ln w="31750">
            <a:solidFill>
              <a:srgbClr val="00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</a:rPr>
              <a:t>Л</a:t>
            </a:r>
            <a:endParaRPr lang="ru-RU" sz="2400" b="1" dirty="0">
              <a:solidFill>
                <a:srgbClr val="006600"/>
              </a:solidFill>
            </a:endParaRPr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357188" y="332656"/>
            <a:ext cx="84296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spc="50" dirty="0" smtClean="0">
                <a:ln w="9525" cmpd="sng">
                  <a:solidFill>
                    <a:srgbClr val="F0A22E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F0A22E">
                      <a:alpha val="40000"/>
                    </a:srgbClr>
                  </a:glow>
                </a:effectLst>
              </a:rPr>
              <a:t>Разгадайте кроссворд</a:t>
            </a:r>
            <a:endParaRPr lang="ru-RU" sz="3600" b="1" spc="50" dirty="0">
              <a:ln w="9525" cmpd="sng">
                <a:solidFill>
                  <a:srgbClr val="F0A22E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rgbClr val="F0A22E">
                    <a:alpha val="40000"/>
                  </a:srgbClr>
                </a:glow>
              </a:effectLst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17791" y="2208908"/>
            <a:ext cx="30838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Форма музыки </a:t>
            </a:r>
          </a:p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с чередованием рефрена </a:t>
            </a:r>
          </a:p>
          <a:p>
            <a:pPr algn="ctr"/>
            <a:r>
              <a:rPr lang="ru-RU" sz="2400" dirty="0" smtClean="0">
                <a:solidFill>
                  <a:srgbClr val="006600"/>
                </a:solidFill>
              </a:rPr>
              <a:t>и эпизодов</a:t>
            </a:r>
            <a:endParaRPr lang="ru-RU" sz="2400" dirty="0">
              <a:solidFill>
                <a:srgbClr val="0066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512" y="1989673"/>
            <a:ext cx="3145809" cy="202404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1" name="Рисунок 60">
            <a:hlinkClick r:id="" action="ppaction://hlinkshowjump?jump=endshow"/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26270" y="5764301"/>
            <a:ext cx="594202" cy="61673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2299318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0"/>
                            </p:stCondLst>
                            <p:childTnLst>
                              <p:par>
                                <p:cTn id="1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000"/>
                            </p:stCondLst>
                            <p:childTnLst>
                              <p:par>
                                <p:cTn id="1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5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500"/>
                            </p:stCondLst>
                            <p:childTnLst>
                              <p:par>
                                <p:cTn id="2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0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500"/>
                            </p:stCondLst>
                            <p:childTnLst>
                              <p:par>
                                <p:cTn id="2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47" grpId="1"/>
      <p:bldP spid="47" grpId="2"/>
      <p:bldP spid="63" grpId="0"/>
      <p:bldP spid="63" grpId="1"/>
      <p:bldP spid="67" grpId="0"/>
      <p:bldP spid="67" grpId="1"/>
      <p:bldP spid="69" grpId="0"/>
      <p:bldP spid="69" grpId="1"/>
      <p:bldP spid="71" grpId="0"/>
      <p:bldP spid="71" grpId="1"/>
      <p:bldP spid="74" grpId="0"/>
      <p:bldP spid="74" grpId="1"/>
    </p:bldLst>
  </p:timing>
</p:sld>
</file>

<file path=ppt/theme/theme1.xml><?xml version="1.0" encoding="utf-8"?>
<a:theme xmlns:a="http://schemas.openxmlformats.org/drawingml/2006/main" name="1_Тема Office">
  <a:themeElements>
    <a:clrScheme name="Другая 6">
      <a:dk1>
        <a:sysClr val="windowText" lastClr="000000"/>
      </a:dk1>
      <a:lt1>
        <a:sysClr val="window" lastClr="FFFFFF"/>
      </a:lt1>
      <a:dk2>
        <a:srgbClr val="FFCC0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008000"/>
      </a:accent5>
      <a:accent6>
        <a:srgbClr val="C17529"/>
      </a:accent6>
      <a:hlink>
        <a:srgbClr val="FBEEC9"/>
      </a:hlink>
      <a:folHlink>
        <a:srgbClr val="FBEEC9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BCDD8B63-D26C-4513-A609-10A2BA57C6BA}" vid="{41B36CA1-D6D4-43AC-A270-3A8C64A80B3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4243</TotalTime>
  <Words>118</Words>
  <Application>Microsoft Office PowerPoint</Application>
  <PresentationFormat>Экран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Calibri</vt:lpstr>
      <vt:lpstr>PMingLiU-ExtB</vt:lpstr>
      <vt:lpstr>Arial</vt:lpstr>
      <vt:lpstr>bang whack pow</vt:lpstr>
      <vt:lpstr>1_Тема Office</vt:lpstr>
      <vt:lpstr>Презентация PowerPoint</vt:lpstr>
      <vt:lpstr>Презентация PowerPoint</vt:lpstr>
      <vt:lpstr>Презентация PowerPoint</vt:lpstr>
    </vt:vector>
  </TitlesOfParts>
  <Company>МБОУ СШ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Хрулева</dc:creator>
  <cp:lastModifiedBy>User</cp:lastModifiedBy>
  <cp:revision>3</cp:revision>
  <dcterms:created xsi:type="dcterms:W3CDTF">2015-09-12T11:29:36Z</dcterms:created>
  <dcterms:modified xsi:type="dcterms:W3CDTF">2018-07-14T20:18:19Z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20910173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D4.1.4</vt:lpwstr>
  </property>
</Properties>
</file>