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0" r:id="rId2"/>
    <p:sldMasterId id="2147483742" r:id="rId3"/>
  </p:sldMasterIdLst>
  <p:notesMasterIdLst>
    <p:notesMasterId r:id="rId15"/>
  </p:notesMasterIdLst>
  <p:sldIdLst>
    <p:sldId id="323" r:id="rId4"/>
    <p:sldId id="310" r:id="rId5"/>
    <p:sldId id="293" r:id="rId6"/>
    <p:sldId id="280" r:id="rId7"/>
    <p:sldId id="281" r:id="rId8"/>
    <p:sldId id="282" r:id="rId9"/>
    <p:sldId id="317" r:id="rId10"/>
    <p:sldId id="318" r:id="rId11"/>
    <p:sldId id="322" r:id="rId12"/>
    <p:sldId id="325" r:id="rId13"/>
    <p:sldId id="326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ой показ" id="{683EB26B-2AF0-4225-A18D-1669C89E4CEE}">
          <p14:sldIdLst>
            <p14:sldId id="323"/>
          </p14:sldIdLst>
        </p14:section>
        <p14:section name="Викторина" id="{CBEE1607-3FF4-4502-8876-01816E844995}">
          <p14:sldIdLst>
            <p14:sldId id="310"/>
            <p14:sldId id="293"/>
            <p14:sldId id="280"/>
            <p14:sldId id="281"/>
            <p14:sldId id="282"/>
            <p14:sldId id="317"/>
            <p14:sldId id="318"/>
            <p14:sldId id="322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51"/>
    <a:srgbClr val="ECCA7A"/>
    <a:srgbClr val="FFFFFF"/>
    <a:srgbClr val="B81D22"/>
    <a:srgbClr val="2C5A74"/>
    <a:srgbClr val="75592B"/>
    <a:srgbClr val="103048"/>
    <a:srgbClr val="FFF9E7"/>
    <a:srgbClr val="0D2B3D"/>
    <a:srgbClr val="103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86667" autoAdjust="0"/>
  </p:normalViewPr>
  <p:slideViewPr>
    <p:cSldViewPr snapToGrid="0"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8544-FC2B-4036-955C-983A44EAF185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FF5B-2B39-4A01-A703-18F8C028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9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7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0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3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щелчок!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Оранжевые фигуры появляются по щелчку.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2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6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FF5B-2B39-4A01-A703-18F8C0284E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8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ок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32570" cy="5869603"/>
          </a:xfrm>
          <a:prstGeom prst="rect">
            <a:avLst/>
          </a:prstGeom>
        </p:spPr>
      </p:pic>
      <p:pic>
        <p:nvPicPr>
          <p:cNvPr id="6" name="Друзья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94" y="224323"/>
            <a:ext cx="4102246" cy="5606713"/>
          </a:xfrm>
          <a:prstGeom prst="rect">
            <a:avLst/>
          </a:prstGeom>
        </p:spPr>
      </p:pic>
      <p:pic>
        <p:nvPicPr>
          <p:cNvPr id="9" name="Лого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74" y="6285358"/>
            <a:ext cx="1343249" cy="306058"/>
          </a:xfrm>
          <a:prstGeom prst="rect">
            <a:avLst/>
          </a:prstGeom>
        </p:spPr>
      </p:pic>
      <p:cxnSp>
        <p:nvCxnSpPr>
          <p:cNvPr id="8" name="Линия"/>
          <p:cNvCxnSpPr/>
          <p:nvPr/>
        </p:nvCxnSpPr>
        <p:spPr>
          <a:xfrm>
            <a:off x="-1" y="5869602"/>
            <a:ext cx="9144001" cy="0"/>
          </a:xfrm>
          <a:prstGeom prst="line">
            <a:avLst/>
          </a:prstGeom>
          <a:ln w="76200"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701459" y="3933173"/>
            <a:ext cx="7322166" cy="2170447"/>
          </a:xfrm>
        </p:spPr>
        <p:txBody>
          <a:bodyPr anchor="b"/>
          <a:lstStyle>
            <a:lvl1pPr algn="ctr">
              <a:defRPr sz="66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Harry Potter</a:t>
            </a:r>
            <a:br>
              <a:rPr lang="en-US" dirty="0" smtClean="0"/>
            </a:br>
            <a:r>
              <a:rPr lang="en-US" dirty="0" smtClean="0"/>
              <a:t>at Hogwarts School</a:t>
            </a:r>
            <a:endParaRPr lang="en-US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1102995" y="674369"/>
            <a:ext cx="6858000" cy="428923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Колонтитул"/>
          <p:cNvSpPr>
            <a:spLocks noGrp="1"/>
          </p:cNvSpPr>
          <p:nvPr>
            <p:ph type="ftr" sz="quarter" idx="11"/>
          </p:nvPr>
        </p:nvSpPr>
        <p:spPr>
          <a:xfrm>
            <a:off x="1760220" y="6069331"/>
            <a:ext cx="5623560" cy="62865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Lobanova Elena Alexandrovna, English teacher of Secondary school № 15, Ust-Ilimsk, Irkutsk Region</a:t>
            </a:r>
            <a:endParaRPr lang="ru-RU" dirty="0"/>
          </a:p>
        </p:txBody>
      </p:sp>
      <p:sp>
        <p:nvSpPr>
          <p:cNvPr id="11" name="Рамка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>
              <a:alpha val="40000"/>
            </a:srgbClr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нкурс"/>
          <p:cNvSpPr>
            <a:spLocks noGrp="1"/>
          </p:cNvSpPr>
          <p:nvPr>
            <p:ph type="body" sz="quarter" idx="12"/>
          </p:nvPr>
        </p:nvSpPr>
        <p:spPr>
          <a:xfrm>
            <a:off x="1102995" y="173226"/>
            <a:ext cx="6920630" cy="285115"/>
          </a:xfrm>
        </p:spPr>
        <p:txBody>
          <a:bodyPr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523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9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7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4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Объек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/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/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/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0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29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22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4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Объек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2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09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1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Объект 1"/>
          <p:cNvSpPr>
            <a:spLocks noGrp="1"/>
          </p:cNvSpPr>
          <p:nvPr>
            <p:ph sz="half" idx="1"/>
          </p:nvPr>
        </p:nvSpPr>
        <p:spPr>
          <a:xfrm>
            <a:off x="275572" y="1177448"/>
            <a:ext cx="4239278" cy="5260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half" idx="2"/>
          </p:nvPr>
        </p:nvSpPr>
        <p:spPr>
          <a:xfrm>
            <a:off x="4629149" y="1177448"/>
            <a:ext cx="4301907" cy="5260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3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6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6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183-2F76-4B6D-8442-1D9B1970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ок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32570" cy="5869603"/>
          </a:xfrm>
          <a:prstGeom prst="rect">
            <a:avLst/>
          </a:prstGeom>
        </p:spPr>
      </p:pic>
      <p:pic>
        <p:nvPicPr>
          <p:cNvPr id="6" name="Друзья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94" y="224323"/>
            <a:ext cx="4102246" cy="5606713"/>
          </a:xfrm>
          <a:prstGeom prst="rect">
            <a:avLst/>
          </a:prstGeom>
        </p:spPr>
      </p:pic>
      <p:pic>
        <p:nvPicPr>
          <p:cNvPr id="9" name="Лого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74" y="6285358"/>
            <a:ext cx="1343249" cy="306058"/>
          </a:xfrm>
          <a:prstGeom prst="rect">
            <a:avLst/>
          </a:prstGeom>
        </p:spPr>
      </p:pic>
      <p:cxnSp>
        <p:nvCxnSpPr>
          <p:cNvPr id="8" name="Линия"/>
          <p:cNvCxnSpPr/>
          <p:nvPr/>
        </p:nvCxnSpPr>
        <p:spPr>
          <a:xfrm>
            <a:off x="-1" y="5869602"/>
            <a:ext cx="9144001" cy="0"/>
          </a:xfrm>
          <a:prstGeom prst="line">
            <a:avLst/>
          </a:prstGeom>
          <a:ln w="76200"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701459" y="3933173"/>
            <a:ext cx="7322166" cy="2170447"/>
          </a:xfrm>
        </p:spPr>
        <p:txBody>
          <a:bodyPr anchor="b"/>
          <a:lstStyle>
            <a:lvl1pPr algn="ctr">
              <a:defRPr sz="66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Harry Potter</a:t>
            </a:r>
            <a:br>
              <a:rPr lang="en-US" dirty="0" smtClean="0"/>
            </a:br>
            <a:r>
              <a:rPr lang="en-US" dirty="0" smtClean="0"/>
              <a:t>at Hogwarts School</a:t>
            </a:r>
            <a:endParaRPr lang="en-US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1102995" y="674369"/>
            <a:ext cx="6858000" cy="428923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Колонтитул"/>
          <p:cNvSpPr>
            <a:spLocks noGrp="1"/>
          </p:cNvSpPr>
          <p:nvPr>
            <p:ph type="ftr" sz="quarter" idx="11"/>
          </p:nvPr>
        </p:nvSpPr>
        <p:spPr>
          <a:xfrm>
            <a:off x="1760220" y="6069331"/>
            <a:ext cx="5623560" cy="62865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Lobanova Elena Alexandrovna, English teacher of Secondary school № 15, Ust-Ilimsk, Irkutsk Region</a:t>
            </a:r>
            <a:endParaRPr lang="ru-RU" dirty="0"/>
          </a:p>
        </p:txBody>
      </p:sp>
      <p:sp>
        <p:nvSpPr>
          <p:cNvPr id="11" name="Рамка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>
              <a:alpha val="40000"/>
            </a:srgbClr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нкурс"/>
          <p:cNvSpPr>
            <a:spLocks noGrp="1"/>
          </p:cNvSpPr>
          <p:nvPr>
            <p:ph type="body" sz="quarter" idx="12"/>
          </p:nvPr>
        </p:nvSpPr>
        <p:spPr>
          <a:xfrm>
            <a:off x="1102995" y="173226"/>
            <a:ext cx="6920630" cy="285115"/>
          </a:xfrm>
        </p:spPr>
        <p:txBody>
          <a:bodyPr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991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275572" y="158843"/>
            <a:ext cx="8655485" cy="955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75573" y="1198504"/>
            <a:ext cx="8655485" cy="5227348"/>
          </a:xfrm>
          <a:prstGeom prst="rect">
            <a:avLst/>
          </a:prstGeom>
          <a:solidFill>
            <a:schemeClr val="accent1">
              <a:lumMod val="50000"/>
              <a:alpha val="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4"/>
          </p:nvPr>
        </p:nvSpPr>
        <p:spPr>
          <a:xfrm>
            <a:off x="117588" y="6475956"/>
            <a:ext cx="468630" cy="25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EAB183-2F76-4B6D-8442-1D9B1970C3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амка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2C5A74"/>
          </a:solidFill>
          <a:ln>
            <a:solidFill>
              <a:srgbClr val="15385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8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13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ln>
            <a:solidFill>
              <a:schemeClr val="accent4">
                <a:lumMod val="75000"/>
              </a:schemeClr>
            </a:solidFill>
          </a:ln>
          <a:solidFill>
            <a:schemeClr val="accent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2.jpg"/><Relationship Id="rId10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14.png"/><Relationship Id="rId5" Type="http://schemas.openxmlformats.org/officeDocument/2006/relationships/image" Target="../media/image12.jpg"/><Relationship Id="rId10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12.jp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2" y="1301675"/>
            <a:ext cx="8718036" cy="32921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6212" y="4766960"/>
            <a:ext cx="7811576" cy="1386000"/>
            <a:chOff x="317757" y="4502269"/>
            <a:chExt cx="7811576" cy="1386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9132" y="4502269"/>
              <a:ext cx="1440000" cy="1368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0011" y="4520269"/>
              <a:ext cx="1530286" cy="1368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7967" y="4520269"/>
              <a:ext cx="1408758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757" y="4538269"/>
              <a:ext cx="1423419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559" y="4538269"/>
              <a:ext cx="1413774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166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КА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32702" y="1793901"/>
            <a:ext cx="5223532" cy="37147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5" name="КАРТИНКА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47369"/>
            <a:ext cx="5232000" cy="368686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АРТИНКА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30399"/>
            <a:ext cx="5231999" cy="37208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АРТИНКА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30399"/>
            <a:ext cx="5232000" cy="37208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АРТИНКА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9" y="1751712"/>
            <a:ext cx="5237999" cy="36826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"/>
          <p:cNvSpPr/>
          <p:nvPr/>
        </p:nvSpPr>
        <p:spPr>
          <a:xfrm>
            <a:off x="417104" y="1628800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prstClr val="white"/>
                </a:solidFill>
              </a:rPr>
              <a:t>Простейшие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0" name="текст 2"/>
          <p:cNvSpPr/>
          <p:nvPr/>
        </p:nvSpPr>
        <p:spPr>
          <a:xfrm>
            <a:off x="417104" y="2466471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prstClr val="white"/>
                </a:solidFill>
              </a:rPr>
              <a:t>Кишечнополостные</a:t>
            </a: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1" name="текст 3"/>
          <p:cNvSpPr/>
          <p:nvPr/>
        </p:nvSpPr>
        <p:spPr>
          <a:xfrm>
            <a:off x="417104" y="3328526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 smtClean="0">
                <a:solidFill>
                  <a:prstClr val="white"/>
                </a:solidFill>
              </a:rPr>
              <a:t>Молюски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2" name="текст 4"/>
          <p:cNvSpPr/>
          <p:nvPr/>
        </p:nvSpPr>
        <p:spPr>
          <a:xfrm>
            <a:off x="417104" y="4166197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prstClr val="white"/>
                </a:solidFill>
              </a:rPr>
              <a:t>Членистоногие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3" name="текст 5"/>
          <p:cNvSpPr/>
          <p:nvPr/>
        </p:nvSpPr>
        <p:spPr>
          <a:xfrm>
            <a:off x="417104" y="5028252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prstClr val="white"/>
                </a:solidFill>
              </a:rPr>
              <a:t>Хордовые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4" name="5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5" name="4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3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7" name="2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8" name="1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7" name="КАРТИНКА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4248" y="782053"/>
            <a:ext cx="5755594" cy="5871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6043" y="248288"/>
            <a:ext cx="817191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Типы Царства Животные</a:t>
            </a:r>
            <a:endParaRPr lang="ru-RU" sz="32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2" y="1301675"/>
            <a:ext cx="8718036" cy="32921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6212" y="4766960"/>
            <a:ext cx="7811576" cy="1386000"/>
            <a:chOff x="317757" y="4502269"/>
            <a:chExt cx="7811576" cy="1386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9132" y="4502269"/>
              <a:ext cx="1440000" cy="1368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0011" y="4520269"/>
              <a:ext cx="1530286" cy="1368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7967" y="4520269"/>
              <a:ext cx="1408758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757" y="4538269"/>
              <a:ext cx="1423419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559" y="4538269"/>
              <a:ext cx="1413774" cy="1332000"/>
            </a:xfrm>
            <a:prstGeom prst="ellips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624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1"/>
          <p:cNvSpPr/>
          <p:nvPr/>
        </p:nvSpPr>
        <p:spPr>
          <a:xfrm>
            <a:off x="5092448" y="1801607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Вид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5092448" y="2905170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5092448" y="4008733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Тип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Герб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0667" y="1152394"/>
            <a:ext cx="5873291" cy="4020855"/>
          </a:xfrm>
          <a:prstGeom prst="rect">
            <a:avLst/>
          </a:prstGeom>
          <a:noFill/>
          <a:ln>
            <a:solidFill>
              <a:srgbClr val="15385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52616" y="179929"/>
            <a:ext cx="8038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Самая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мелкая систематическая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79" y="6258082"/>
            <a:ext cx="551438" cy="3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1"/>
          <p:cNvSpPr/>
          <p:nvPr/>
        </p:nvSpPr>
        <p:spPr>
          <a:xfrm>
            <a:off x="2862000" y="5619875"/>
            <a:ext cx="3420000" cy="90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Вид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98299 -0.007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4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1"/>
          <p:cNvSpPr/>
          <p:nvPr/>
        </p:nvSpPr>
        <p:spPr>
          <a:xfrm>
            <a:off x="5092448" y="1788932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Микробиология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5092448" y="2892495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Систематика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5092448" y="3996058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Биология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506" y="236951"/>
            <a:ext cx="8758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Наука, помогающая разобраться 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многообразии живых существ 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3611" y="1446416"/>
            <a:ext cx="7572023" cy="5117749"/>
            <a:chOff x="273131" y="1446416"/>
            <a:chExt cx="7572023" cy="51177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73131" y="1446416"/>
              <a:ext cx="4420935" cy="5117749"/>
              <a:chOff x="126809" y="1446416"/>
              <a:chExt cx="4019026" cy="511774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0850" y="3093183"/>
                <a:ext cx="1709216" cy="1512000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8312" y="1446416"/>
                <a:ext cx="1694298" cy="151200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2132" y="1446416"/>
                <a:ext cx="1768941" cy="151200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47369" y="3093183"/>
                <a:ext cx="1798466" cy="1512000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809" y="4739950"/>
                <a:ext cx="1717299" cy="1824215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47369" y="4739950"/>
                <a:ext cx="1798466" cy="1824215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2867" y="4739949"/>
              <a:ext cx="2432287" cy="182421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1868" y="2843000"/>
              <a:ext cx="2394284" cy="1525003"/>
            </a:xfrm>
            <a:prstGeom prst="rect">
              <a:avLst/>
            </a:prstGeom>
          </p:spPr>
        </p:pic>
      </p:grpSp>
      <p:pic>
        <p:nvPicPr>
          <p:cNvPr id="17" name="Рисунок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79" y="6258082"/>
            <a:ext cx="551438" cy="3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7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0052 -0.213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1"/>
          <p:cNvSpPr/>
          <p:nvPr/>
        </p:nvSpPr>
        <p:spPr>
          <a:xfrm>
            <a:off x="5092448" y="1764029"/>
            <a:ext cx="3348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5092448" y="2867592"/>
            <a:ext cx="3348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Семейство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5092448" y="3971155"/>
            <a:ext cx="3348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Отдел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Поезд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704" y="1434566"/>
            <a:ext cx="7394219" cy="3436589"/>
          </a:xfrm>
          <a:prstGeom prst="rect">
            <a:avLst/>
          </a:prstGeom>
          <a:ln>
            <a:solidFill>
              <a:srgbClr val="15385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2" name="C1"/>
          <p:cNvSpPr/>
          <p:nvPr/>
        </p:nvSpPr>
        <p:spPr>
          <a:xfrm>
            <a:off x="2862000" y="5483505"/>
            <a:ext cx="3420000" cy="90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Отдел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6359" y="281510"/>
            <a:ext cx="65387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Типу Царства Животные соответствует у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Растений…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79" y="6258082"/>
            <a:ext cx="551438" cy="3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96059 0.02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38" y="12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1"/>
          <p:cNvSpPr/>
          <p:nvPr/>
        </p:nvSpPr>
        <p:spPr>
          <a:xfrm>
            <a:off x="5092448" y="1768317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Грибы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5092448" y="2871880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Растения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5092448" y="3975443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Замок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977" y="1303541"/>
            <a:ext cx="6458685" cy="403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94902"/>
            <a:ext cx="901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Представители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этого Царства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создавать органическое вещество из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неорганического</a:t>
            </a:r>
            <a:endParaRPr lang="ru-RU" sz="3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14779" y="1179267"/>
            <a:ext cx="2389446" cy="5390288"/>
            <a:chOff x="544730" y="1208829"/>
            <a:chExt cx="2389446" cy="53902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896" y="1208829"/>
              <a:ext cx="2370280" cy="169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043" y="3088499"/>
              <a:ext cx="2368673" cy="158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730" y="4835117"/>
              <a:ext cx="2381986" cy="176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C1"/>
          <p:cNvSpPr/>
          <p:nvPr/>
        </p:nvSpPr>
        <p:spPr>
          <a:xfrm>
            <a:off x="2862000" y="5619875"/>
            <a:ext cx="3420000" cy="90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Растения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79" y="6258082"/>
            <a:ext cx="551438" cy="3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8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88698 -0.0020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1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1"/>
          <p:cNvSpPr/>
          <p:nvPr/>
        </p:nvSpPr>
        <p:spPr>
          <a:xfrm>
            <a:off x="5092448" y="1764029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Растения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5092448" y="2867592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Грибы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5092448" y="3971155"/>
            <a:ext cx="3348000" cy="828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Дамблдор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002" y="1216213"/>
            <a:ext cx="7471570" cy="42027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6043" y="209376"/>
            <a:ext cx="817191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этого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Царства активно передвигаются в поисках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пищи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314779" y="1177605"/>
            <a:ext cx="2383593" cy="5391950"/>
            <a:chOff x="544730" y="1207167"/>
            <a:chExt cx="2383593" cy="53919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043" y="2967142"/>
              <a:ext cx="2370280" cy="16920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043" y="1207167"/>
              <a:ext cx="2368673" cy="1584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730" y="4835117"/>
              <a:ext cx="2381986" cy="1764000"/>
            </a:xfrm>
            <a:prstGeom prst="rect">
              <a:avLst/>
            </a:prstGeom>
          </p:spPr>
        </p:pic>
      </p:grpSp>
      <p:sp>
        <p:nvSpPr>
          <p:cNvPr id="23" name="C1"/>
          <p:cNvSpPr/>
          <p:nvPr/>
        </p:nvSpPr>
        <p:spPr>
          <a:xfrm>
            <a:off x="2862000" y="5619875"/>
            <a:ext cx="3420000" cy="90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79" y="6258082"/>
            <a:ext cx="551438" cy="3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95018 0.0185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17" y="9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37" y="179929"/>
            <a:ext cx="896352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28575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Знаете ли вы, что на нашей планете обитает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295691" y="764704"/>
            <a:ext cx="4547936" cy="3693921"/>
            <a:chOff x="-372978" y="568725"/>
            <a:chExt cx="5545628" cy="44354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72978" y="568725"/>
              <a:ext cx="5545628" cy="443541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607634" y="1949468"/>
              <a:ext cx="1822133" cy="1359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100.000</a:t>
              </a:r>
            </a:p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видов </a:t>
              </a:r>
              <a:endPara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грибов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24455" y="764704"/>
            <a:ext cx="3894693" cy="3653072"/>
            <a:chOff x="4816383" y="764704"/>
            <a:chExt cx="4006609" cy="379454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383" y="764704"/>
              <a:ext cx="4006609" cy="3794544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5858144" y="1764378"/>
              <a:ext cx="1893458" cy="1176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500.000 </a:t>
              </a:r>
              <a:endPara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видов </a:t>
              </a:r>
            </a:p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растений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68456" y="1349479"/>
            <a:ext cx="5494869" cy="5478191"/>
            <a:chOff x="1868457" y="1387880"/>
            <a:chExt cx="5439790" cy="543979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88570">
              <a:off x="1868457" y="1387880"/>
              <a:ext cx="5439790" cy="54397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542298" y="3988747"/>
              <a:ext cx="1987211" cy="1013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2.000.000 </a:t>
              </a:r>
            </a:p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видов </a:t>
              </a:r>
            </a:p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животных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7309"/>
              </p:ext>
            </p:extLst>
          </p:nvPr>
        </p:nvGraphicFramePr>
        <p:xfrm>
          <a:off x="264695" y="421104"/>
          <a:ext cx="8542421" cy="582328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270753"/>
                <a:gridCol w="4271668"/>
              </a:tblGrid>
              <a:tr h="83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Царство …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Царство …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Подцарство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Подцарство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Семейство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Семейство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endParaRPr lang="ru-RU" sz="28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C1"/>
          <p:cNvSpPr/>
          <p:nvPr/>
        </p:nvSpPr>
        <p:spPr>
          <a:xfrm>
            <a:off x="1321955" y="456482"/>
            <a:ext cx="2124000" cy="72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1"/>
          <p:cNvSpPr/>
          <p:nvPr/>
        </p:nvSpPr>
        <p:spPr>
          <a:xfrm>
            <a:off x="5601186" y="464723"/>
            <a:ext cx="2124000" cy="7200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Растения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КА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93901"/>
            <a:ext cx="5232000" cy="37147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5" name="КАРТИНКА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30399"/>
            <a:ext cx="5232000" cy="37208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АРТИНКА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30399"/>
            <a:ext cx="5232000" cy="37208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АРТИНКА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8" y="1727389"/>
            <a:ext cx="5232000" cy="372682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АРТИНКА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469" y="1727510"/>
            <a:ext cx="5237999" cy="373109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"/>
          <p:cNvSpPr/>
          <p:nvPr/>
        </p:nvSpPr>
        <p:spPr>
          <a:xfrm>
            <a:off x="417104" y="1628800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Водоросли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0" name="текст 2"/>
          <p:cNvSpPr/>
          <p:nvPr/>
        </p:nvSpPr>
        <p:spPr>
          <a:xfrm>
            <a:off x="417104" y="2466471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Мхи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1" name="текст 3"/>
          <p:cNvSpPr/>
          <p:nvPr/>
        </p:nvSpPr>
        <p:spPr>
          <a:xfrm>
            <a:off x="417104" y="3328526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Папоротники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2" name="текст 4"/>
          <p:cNvSpPr/>
          <p:nvPr/>
        </p:nvSpPr>
        <p:spPr>
          <a:xfrm>
            <a:off x="417104" y="4166197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Голосеменные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3" name="текст 5"/>
          <p:cNvSpPr/>
          <p:nvPr/>
        </p:nvSpPr>
        <p:spPr>
          <a:xfrm>
            <a:off x="417104" y="5028252"/>
            <a:ext cx="2628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Цветковые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4" name="5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5" name="4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3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7" name="2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8" name="1"/>
          <p:cNvSpPr/>
          <p:nvPr/>
        </p:nvSpPr>
        <p:spPr>
          <a:xfrm>
            <a:off x="3528468" y="3339343"/>
            <a:ext cx="5256000" cy="540000"/>
          </a:xfrm>
          <a:prstGeom prst="roundRect">
            <a:avLst/>
          </a:prstGeom>
          <a:solidFill>
            <a:srgbClr val="6CA6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7" name="КАРТИНКА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9867" y="902368"/>
            <a:ext cx="5623507" cy="575109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6043" y="209376"/>
            <a:ext cx="817191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Отделы Царства Растения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6BEED9F-41BB-41F5-B9AC-F1B191D2FD53}"/>
  <p:tag name="ISPRING_RESOURCE_FOLDER" val="F:\Волкова_биология_\"/>
  <p:tag name="ISPRING_PRESENTATION_PATH" val="F:\Волкова_биология_.pptx"/>
  <p:tag name="ISPRING_PROJECT_FOLDER_UPDATED" val="1"/>
</p:tagLst>
</file>

<file path=ppt/theme/theme1.xml><?xml version="1.0" encoding="utf-8"?>
<a:theme xmlns:a="http://schemas.openxmlformats.org/drawingml/2006/main" name="HP">
  <a:themeElements>
    <a:clrScheme name="Pott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5A5A5"/>
      </a:hlink>
      <a:folHlink>
        <a:srgbClr val="FFC000"/>
      </a:folHlink>
    </a:clrScheme>
    <a:fontScheme name="Potter">
      <a:majorFont>
        <a:latin typeface="Harry P"/>
        <a:ea typeface=""/>
        <a:cs typeface=""/>
      </a:majorFont>
      <a:minorFont>
        <a:latin typeface="Arial Narrow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P" id="{58B524B7-0E0C-445A-96B7-F78DF9730B83}" vid="{A2D1989A-57D7-453D-8902-D94A4EFAB55B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</Template>
  <TotalTime>4949</TotalTime>
  <Words>134</Words>
  <Application>Microsoft Office PowerPoint</Application>
  <PresentationFormat>Экран (4:3)</PresentationFormat>
  <Paragraphs>80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HP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музыка</cp:lastModifiedBy>
  <cp:revision>26</cp:revision>
  <dcterms:created xsi:type="dcterms:W3CDTF">2016-06-15T10:37:46Z</dcterms:created>
  <dcterms:modified xsi:type="dcterms:W3CDTF">2017-10-11T09:08:55Z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3254460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