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10/23/2018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10/23/2018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10/23/2018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10/23/2018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10/23/2018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10/23/2018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3672" y="4972833"/>
            <a:ext cx="45970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Антон</a:t>
            </a:r>
          </a:p>
          <a:p>
            <a:pPr algn="ctr"/>
            <a:r>
              <a:rPr lang="ru-RU" sz="2800" b="1" dirty="0" smtClean="0"/>
              <a:t>Павлович</a:t>
            </a:r>
          </a:p>
          <a:p>
            <a:pPr algn="ctr"/>
            <a:r>
              <a:rPr lang="ru-RU" sz="2800" b="1" dirty="0" smtClean="0"/>
              <a:t>Чехов</a:t>
            </a:r>
            <a:endParaRPr lang="ru-RU" sz="2800" b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0634" y="450937"/>
            <a:ext cx="3103128" cy="4395565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5852" y="607252"/>
            <a:ext cx="3623936" cy="5600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199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6718" y="739036"/>
            <a:ext cx="8918531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4000" dirty="0" smtClean="0"/>
              <a:t>Вся семья вместе, так и душа на месте.</a:t>
            </a:r>
            <a:endParaRPr lang="ru-RU" sz="4000" dirty="0" smtClean="0"/>
          </a:p>
          <a:p>
            <a:pPr marL="285750" indent="-285750">
              <a:buFontTx/>
              <a:buChar char="-"/>
            </a:pPr>
            <a:r>
              <a:rPr lang="ru-RU" sz="4000" dirty="0" smtClean="0"/>
              <a:t>Сын мой, а ум у него свой.</a:t>
            </a:r>
          </a:p>
          <a:p>
            <a:pPr marL="285750" indent="-285750">
              <a:buFontTx/>
              <a:buChar char="-"/>
            </a:pPr>
            <a:r>
              <a:rPr lang="ru-RU" sz="4000" dirty="0" smtClean="0"/>
              <a:t>Чем бы дитя не тешилось, лишь бы не плакало.</a:t>
            </a:r>
          </a:p>
          <a:p>
            <a:pPr marL="285750" indent="-285750">
              <a:buFontTx/>
              <a:buChar char="-"/>
            </a:pPr>
            <a:r>
              <a:rPr lang="ru-RU" sz="4000" dirty="0" smtClean="0"/>
              <a:t>Яблоко от яблони не далеко падает.</a:t>
            </a:r>
          </a:p>
          <a:p>
            <a:pPr marL="285750" indent="-285750">
              <a:buFontTx/>
              <a:buChar char="-"/>
            </a:pPr>
            <a:r>
              <a:rPr lang="ru-RU" sz="4000" dirty="0" smtClean="0"/>
              <a:t>Детки – радость, детки ж и горе.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251400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06048" y="1407318"/>
            <a:ext cx="853857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ru-RU" sz="4000" dirty="0" smtClean="0">
                <a:solidFill>
                  <a:prstClr val="white"/>
                </a:solidFill>
              </a:rPr>
              <a:t>Вся семья вместе, так и душа на месте.</a:t>
            </a:r>
            <a:endParaRPr lang="ru-RU" sz="4000" dirty="0">
              <a:solidFill>
                <a:prstClr val="white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52186" y="3744311"/>
            <a:ext cx="91064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ru-RU" sz="4000" dirty="0">
                <a:solidFill>
                  <a:prstClr val="white"/>
                </a:solidFill>
              </a:rPr>
              <a:t>Детки – радость, детки ж и горе.</a:t>
            </a:r>
          </a:p>
        </p:txBody>
      </p:sp>
    </p:spTree>
    <p:extLst>
      <p:ext uri="{BB962C8B-B14F-4D97-AF65-F5344CB8AC3E}">
        <p14:creationId xmlns:p14="http://schemas.microsoft.com/office/powerpoint/2010/main" val="179572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76822" y="1440493"/>
            <a:ext cx="904379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Домашнее задание:</a:t>
            </a:r>
          </a:p>
          <a:p>
            <a:endParaRPr lang="ru-RU" sz="3600" b="1" dirty="0" smtClean="0"/>
          </a:p>
          <a:p>
            <a:pPr marL="285750" indent="-285750">
              <a:buFontTx/>
              <a:buChar char="-"/>
            </a:pPr>
            <a:r>
              <a:rPr lang="ru-RU" sz="3600" dirty="0" smtClean="0"/>
              <a:t>подумать. Как сложится будущее Володи </a:t>
            </a:r>
            <a:r>
              <a:rPr lang="ru-RU" sz="3600" dirty="0" err="1" smtClean="0"/>
              <a:t>Чечевицына</a:t>
            </a:r>
            <a:r>
              <a:rPr lang="ru-RU" sz="3600" dirty="0" smtClean="0"/>
              <a:t>?</a:t>
            </a:r>
          </a:p>
          <a:p>
            <a:pPr marL="285750" indent="-285750">
              <a:buFontTx/>
              <a:buChar char="-"/>
            </a:pPr>
            <a:endParaRPr lang="ru-RU" sz="3600" dirty="0" smtClean="0"/>
          </a:p>
          <a:p>
            <a:pPr marL="285750" indent="-285750">
              <a:buFontTx/>
              <a:buChar char="-"/>
            </a:pPr>
            <a:r>
              <a:rPr lang="ru-RU" sz="3600" dirty="0" smtClean="0"/>
              <a:t>Подготовить краткий пересказ по плану.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57089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21</TotalTime>
  <Words>85</Words>
  <Application>Microsoft Office PowerPoint</Application>
  <PresentationFormat>Широкоэкранный</PresentationFormat>
  <Paragraphs>15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Ион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Людмила Андриянова</dc:creator>
  <cp:lastModifiedBy>Людмила</cp:lastModifiedBy>
  <cp:revision>4</cp:revision>
  <dcterms:created xsi:type="dcterms:W3CDTF">2018-10-22T17:39:13Z</dcterms:created>
  <dcterms:modified xsi:type="dcterms:W3CDTF">2018-10-23T11:04:05Z</dcterms:modified>
</cp:coreProperties>
</file>