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8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164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FE5AE9E-4152-496B-8F3F-FF8450E844D1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1C69883-E4CD-437E-8A1E-61285E96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486" y="142852"/>
            <a:ext cx="8915400" cy="1143000"/>
          </a:xfrm>
        </p:spPr>
        <p:txBody>
          <a:bodyPr/>
          <a:lstStyle/>
          <a:p>
            <a:r>
              <a:rPr lang="ru-RU" b="1" dirty="0" smtClean="0"/>
              <a:t>Загадки про лук</a:t>
            </a:r>
            <a:endParaRPr lang="ru-RU" b="1" dirty="0"/>
          </a:p>
        </p:txBody>
      </p:sp>
      <p:pic>
        <p:nvPicPr>
          <p:cNvPr id="12" name="Picture 4" descr="C:\Users\R\Desktop\лук\03-05-1139256.jpg"/>
          <p:cNvPicPr>
            <a:picLocks noChangeAspect="1" noChangeArrowheads="1"/>
          </p:cNvPicPr>
          <p:nvPr/>
        </p:nvPicPr>
        <p:blipFill>
          <a:blip r:embed="rId2"/>
          <a:srcRect l="4030" t="9470" r="3347" b="8453"/>
          <a:stretch>
            <a:fillRect/>
          </a:stretch>
        </p:blipFill>
        <p:spPr bwMode="auto">
          <a:xfrm>
            <a:off x="309530" y="1285860"/>
            <a:ext cx="6423467" cy="3714776"/>
          </a:xfrm>
          <a:prstGeom prst="rect">
            <a:avLst/>
          </a:prstGeom>
          <a:noFill/>
        </p:spPr>
      </p:pic>
      <p:pic>
        <p:nvPicPr>
          <p:cNvPr id="13" name="Picture 3" descr="C:\Users\R\Desktop\лук\1592748.jpg"/>
          <p:cNvPicPr>
            <a:picLocks noChangeAspect="1" noChangeArrowheads="1"/>
          </p:cNvPicPr>
          <p:nvPr/>
        </p:nvPicPr>
        <p:blipFill>
          <a:blip r:embed="rId3"/>
          <a:srcRect l="10870" t="-4594"/>
          <a:stretch>
            <a:fillRect/>
          </a:stretch>
        </p:blipFill>
        <p:spPr bwMode="auto">
          <a:xfrm>
            <a:off x="3327786" y="3643314"/>
            <a:ext cx="3173003" cy="3214686"/>
          </a:xfrm>
          <a:prstGeom prst="rect">
            <a:avLst/>
          </a:prstGeom>
          <a:noFill/>
        </p:spPr>
      </p:pic>
      <p:pic>
        <p:nvPicPr>
          <p:cNvPr id="1031" name="Picture 7" descr="C:\Users\R\Desktop\лук\Onion_on_White.JPG"/>
          <p:cNvPicPr>
            <a:picLocks noChangeAspect="1" noChangeArrowheads="1"/>
          </p:cNvPicPr>
          <p:nvPr/>
        </p:nvPicPr>
        <p:blipFill>
          <a:blip r:embed="rId4" cstate="print"/>
          <a:srcRect r="8603"/>
          <a:stretch>
            <a:fillRect/>
          </a:stretch>
        </p:blipFill>
        <p:spPr bwMode="auto">
          <a:xfrm>
            <a:off x="6617741" y="2428868"/>
            <a:ext cx="3288259" cy="332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627812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 давно о нем не спорят -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Витаминов просто море,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Правда, он не виноват,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немножко горьковат.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Круглый год, зимой и летом,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шубку теплую одетый.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Раздеваем - горько плачем,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раздеть нельзя иначе.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Догадался, юный друг?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Ну, конечно, это...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R\Desktop\лук\onion-clipart-transparen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085" y="4498019"/>
            <a:ext cx="3678630" cy="235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R\Desktop\лук\03-05-1139256.jpg"/>
          <p:cNvPicPr>
            <a:picLocks noChangeAspect="1" noChangeArrowheads="1"/>
          </p:cNvPicPr>
          <p:nvPr/>
        </p:nvPicPr>
        <p:blipFill>
          <a:blip r:embed="rId2"/>
          <a:srcRect t="6084" r="3225" b="11788"/>
          <a:stretch>
            <a:fillRect/>
          </a:stretch>
        </p:blipFill>
        <p:spPr bwMode="auto">
          <a:xfrm>
            <a:off x="2940830" y="3000372"/>
            <a:ext cx="6965170" cy="385762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0"/>
            <a:ext cx="677743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кстати он с картошкой,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салате, и в окрошке.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 меню незаменим –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вкуснее будет с ним!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наш зелёный друг –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Горько-пряный овощ ...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"/>
            <a:ext cx="631923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Чипполине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родня.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узнал меня, друзья?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на грядочке расту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в земле - не на кусту!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R\Desktop\лук\zelenyj-l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90600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"/>
            <a:ext cx="6269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умеет он смеяться,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 любит раздеваться.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кафтан с него снимает,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 слёзы проливает.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(Лук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)</a:t>
            </a:r>
          </a:p>
        </p:txBody>
      </p:sp>
      <p:pic>
        <p:nvPicPr>
          <p:cNvPr id="35842" name="Picture 2" descr="C:\Users\R\Desktop\лук\1479670558.jpg"/>
          <p:cNvPicPr>
            <a:picLocks noChangeAspect="1" noChangeArrowheads="1"/>
          </p:cNvPicPr>
          <p:nvPr/>
        </p:nvPicPr>
        <p:blipFill>
          <a:blip r:embed="rId2"/>
          <a:srcRect t="15726" r="1612" b="22580"/>
          <a:stretch>
            <a:fillRect/>
          </a:stretch>
        </p:blipFill>
        <p:spPr bwMode="auto">
          <a:xfrm>
            <a:off x="4101697" y="2557696"/>
            <a:ext cx="5572164" cy="430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25180" y="500043"/>
            <a:ext cx="599093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Вырос на грядке.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Горький,  не сладкий.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 спасёт «от ста недуг»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он - ...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R\Desktop\лук\Common-onion.jpg"/>
          <p:cNvPicPr>
            <a:picLocks noChangeAspect="1" noChangeArrowheads="1"/>
          </p:cNvPicPr>
          <p:nvPr/>
        </p:nvPicPr>
        <p:blipFill>
          <a:blip r:embed="rId2"/>
          <a:srcRect t="-6404" b="11116"/>
          <a:stretch>
            <a:fillRect/>
          </a:stretch>
        </p:blipFill>
        <p:spPr bwMode="auto">
          <a:xfrm>
            <a:off x="1" y="2571744"/>
            <a:ext cx="9906001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\Desktop\лук\luk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3832"/>
            <a:ext cx="6543162" cy="412416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94203" y="0"/>
            <a:ext cx="63117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Говорят, я без застёжек,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мне множество одёжек,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Сняли первую одёжку –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заплакали немножко,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Оголили все бока –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Потекла из глаз река.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957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десять одежек плотно одет,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 приходит к нам на обед.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лишь за стол ты его позовешь,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 не заметишь, как слезы прольешь.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R\Desktop\лук\1362-thickbox_default.jpg"/>
          <p:cNvPicPr>
            <a:picLocks noChangeAspect="1" noChangeArrowheads="1"/>
          </p:cNvPicPr>
          <p:nvPr/>
        </p:nvPicPr>
        <p:blipFill>
          <a:blip r:embed="rId2"/>
          <a:srcRect t="13260" r="552" b="13812"/>
          <a:stretch>
            <a:fillRect/>
          </a:stretch>
        </p:blipFill>
        <p:spPr bwMode="auto">
          <a:xfrm>
            <a:off x="541704" y="2719360"/>
            <a:ext cx="6113902" cy="4138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"/>
            <a:ext cx="61138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Пришел барин с грядки,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в заплатках,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ни взглянет,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всяк заплачет.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Users\R\Desktop\лук\luk_repchatyy_8_02061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421" y="2000241"/>
            <a:ext cx="5133580" cy="3554017"/>
          </a:xfrm>
          <a:prstGeom prst="rect">
            <a:avLst/>
          </a:prstGeom>
          <a:noFill/>
        </p:spPr>
      </p:pic>
      <p:pic>
        <p:nvPicPr>
          <p:cNvPr id="4" name="Picture 2" descr="C:\Users\R\Desktop\лук\luk_repchatyy_8_02061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1269" y="2786059"/>
            <a:ext cx="4344224" cy="355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428604"/>
            <a:ext cx="9314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никогда и никого не обижал на свете.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Чего же плачут от него взрослые, и дети?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R\Desktop\лук\1362-thickbox_default.jpg"/>
          <p:cNvPicPr>
            <a:picLocks noChangeAspect="1" noChangeArrowheads="1"/>
          </p:cNvPicPr>
          <p:nvPr/>
        </p:nvPicPr>
        <p:blipFill>
          <a:blip r:embed="rId2"/>
          <a:srcRect t="16552" r="2758" b="13103"/>
          <a:stretch>
            <a:fillRect/>
          </a:stretch>
        </p:blipFill>
        <p:spPr bwMode="auto">
          <a:xfrm>
            <a:off x="619095" y="2568680"/>
            <a:ext cx="6423467" cy="428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R\Desktop\лук\1592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401408"/>
            <a:ext cx="6578249" cy="5456592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79963" y="214290"/>
            <a:ext cx="68932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Заставит плакать всех вокруг,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Хоть он и не драчун, а 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1"/>
            <a:ext cx="5726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Никого не огорчает,</a:t>
            </a:r>
            <a:b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всех плакать заставляет.</a:t>
            </a:r>
            <a:r>
              <a:rPr lang="ru-RU" sz="3200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lang="ru-RU" sz="3200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R\Desktop\лук\luk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838" y="2733832"/>
            <a:ext cx="6543162" cy="4124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\Desktop\лук\luk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47" y="2370280"/>
            <a:ext cx="7119953" cy="448772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52804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Скинули с Егорушки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Золотые перышки,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Заставил Егорушка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Плакать и без горюшка.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954240" y="0"/>
            <a:ext cx="73400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Пришла Таня в желтом сарафане: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Стали Таню раздевать,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 плакать и рыдать.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R\Desktop\лук\120131083110-120911123915-p-O-repchatyy-luk-700x850.jpg"/>
          <p:cNvPicPr>
            <a:picLocks noChangeAspect="1" noChangeArrowheads="1"/>
          </p:cNvPicPr>
          <p:nvPr/>
        </p:nvPicPr>
        <p:blipFill>
          <a:blip r:embed="rId2"/>
          <a:srcRect t="20882" b="24412"/>
          <a:stretch>
            <a:fillRect/>
          </a:stretch>
        </p:blipFill>
        <p:spPr bwMode="auto">
          <a:xfrm>
            <a:off x="464312" y="2214554"/>
            <a:ext cx="722312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67122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идит дед во сто шуб одет,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его раздевает,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Тот слезы проливает.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R\Desktop\лук\onion-clipart-transparen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914" y="2857496"/>
            <a:ext cx="6235800" cy="4000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R\Desktop\лук\1479670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1040"/>
            <a:ext cx="5039134" cy="5976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31265" y="714356"/>
            <a:ext cx="72747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Сарафан не сарафан,</a:t>
            </a:r>
            <a:b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Платьице не платьице,</a:t>
            </a:r>
            <a:b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как станешь раздевать,</a:t>
            </a:r>
            <a:b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Досыта наплачешься.</a:t>
            </a:r>
            <a:r>
              <a:rPr lang="ru-RU" sz="3200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lang="ru-RU" sz="3200" i="1" dirty="0" smtClean="0">
                <a:solidFill>
                  <a:srgbClr val="14141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05177" y="5072074"/>
            <a:ext cx="56605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Прежде чем его мы съели,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наплакаться успели.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R\Desktop\лук\depositphotos_21708277-stock-photo-chopped-green-onions-on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7042562" cy="4659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"/>
            <a:ext cx="47697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Птица в норе,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Хвост во дворе.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перья выдирает,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Тот слезы утирает.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R\Desktop\лук\Common-onion.jpg"/>
          <p:cNvPicPr>
            <a:picLocks noChangeAspect="1" noChangeArrowheads="1"/>
          </p:cNvPicPr>
          <p:nvPr/>
        </p:nvPicPr>
        <p:blipFill>
          <a:blip r:embed="rId2"/>
          <a:srcRect t="-6404" b="11116"/>
          <a:stretch>
            <a:fillRect/>
          </a:stretch>
        </p:blipFill>
        <p:spPr bwMode="auto">
          <a:xfrm>
            <a:off x="1" y="2571744"/>
            <a:ext cx="9906001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70398" y="0"/>
            <a:ext cx="638713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горький - но полезный!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Защищает от болезней!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микробам он не друг -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это 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...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R\Desktop\лук\tradeboardX7Txqy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5056"/>
            <a:ext cx="9906000" cy="488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26666" y="1"/>
            <a:ext cx="47809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вырос на грядке,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 мой гадкий: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 ни приду,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Всех до слез доведу.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R\Desktop\лук\zelenyj-l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48" y="2500306"/>
            <a:ext cx="9751252" cy="474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"/>
            <a:ext cx="6715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Золотистый и полезный,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Витаминный, хотя резкий,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Горький вкус имеет он.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чистишь – слезы льешь.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R\Desktop\лук\лук репча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229" y="2619372"/>
            <a:ext cx="6887771" cy="423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41020" y="1"/>
            <a:ext cx="5321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Чесноку любимый брат,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никто не виноват,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его кто тронет,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Вмиг слезу обронит.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(Лук)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R\Desktop\лук\Oomen-Onions-red-gold-on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1014"/>
            <a:ext cx="6423424" cy="4446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372</Words>
  <PresentationFormat>Лист A4 (210x297 мм)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Загадки про лук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</dc:creator>
  <cp:lastModifiedBy>R</cp:lastModifiedBy>
  <cp:revision>12</cp:revision>
  <dcterms:created xsi:type="dcterms:W3CDTF">2018-05-27T07:34:32Z</dcterms:created>
  <dcterms:modified xsi:type="dcterms:W3CDTF">2018-06-05T03:29:59Z</dcterms:modified>
</cp:coreProperties>
</file>