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79" r:id="rId3"/>
    <p:sldId id="258" r:id="rId4"/>
    <p:sldId id="260" r:id="rId5"/>
    <p:sldId id="261" r:id="rId6"/>
    <p:sldId id="263" r:id="rId7"/>
    <p:sldId id="265" r:id="rId8"/>
    <p:sldId id="272" r:id="rId9"/>
    <p:sldId id="269" r:id="rId10"/>
    <p:sldId id="270" r:id="rId11"/>
    <p:sldId id="274" r:id="rId12"/>
    <p:sldId id="276" r:id="rId13"/>
    <p:sldId id="277" r:id="rId14"/>
    <p:sldId id="278" r:id="rId15"/>
    <p:sldId id="281" r:id="rId16"/>
    <p:sldId id="292" r:id="rId17"/>
    <p:sldId id="284" r:id="rId18"/>
    <p:sldId id="285" r:id="rId19"/>
    <p:sldId id="286" r:id="rId20"/>
    <p:sldId id="287" r:id="rId21"/>
    <p:sldId id="290" r:id="rId22"/>
    <p:sldId id="289" r:id="rId23"/>
    <p:sldId id="293" r:id="rId24"/>
  </p:sldIdLst>
  <p:sldSz cx="9906000" cy="6858000" type="A4"/>
  <p:notesSz cx="4657725" cy="6888163"/>
  <p:defaultTextStyle>
    <a:defPPr>
      <a:defRPr lang="ru-RU"/>
    </a:defPPr>
    <a:lvl1pPr marL="0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433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578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722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867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011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155" algn="l" defTabSz="9142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54" y="-108"/>
      </p:cViewPr>
      <p:guideLst>
        <p:guide orient="horz" pos="216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018348" cy="344408"/>
          </a:xfrm>
          <a:prstGeom prst="rect">
            <a:avLst/>
          </a:prstGeom>
        </p:spPr>
        <p:txBody>
          <a:bodyPr vert="horz" lIns="63088" tIns="31544" rIns="63088" bIns="31544" rtlCol="0"/>
          <a:lstStyle>
            <a:lvl1pPr algn="l">
              <a:defRPr sz="9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2638300" y="2"/>
            <a:ext cx="2018348" cy="344408"/>
          </a:xfrm>
          <a:prstGeom prst="rect">
            <a:avLst/>
          </a:prstGeom>
        </p:spPr>
        <p:txBody>
          <a:bodyPr vert="horz" lIns="63088" tIns="31544" rIns="63088" bIns="31544" rtlCol="0"/>
          <a:lstStyle>
            <a:lvl1pPr algn="r">
              <a:defRPr sz="900"/>
            </a:lvl1pPr>
          </a:lstStyle>
          <a:p>
            <a:fld id="{A2C35E49-FF99-44B2-AD48-B658EF588EF9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42563"/>
            <a:ext cx="2018348" cy="344408"/>
          </a:xfrm>
          <a:prstGeom prst="rect">
            <a:avLst/>
          </a:prstGeom>
        </p:spPr>
        <p:txBody>
          <a:bodyPr vert="horz" lIns="63088" tIns="31544" rIns="63088" bIns="31544" rtlCol="0" anchor="b"/>
          <a:lstStyle>
            <a:lvl1pPr algn="l">
              <a:defRPr sz="9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2638300" y="6542563"/>
            <a:ext cx="2018348" cy="344408"/>
          </a:xfrm>
          <a:prstGeom prst="rect">
            <a:avLst/>
          </a:prstGeom>
        </p:spPr>
        <p:txBody>
          <a:bodyPr vert="horz" lIns="63088" tIns="31544" rIns="63088" bIns="31544" rtlCol="0" anchor="b"/>
          <a:lstStyle>
            <a:lvl1pPr algn="r">
              <a:defRPr sz="900"/>
            </a:lvl1pPr>
          </a:lstStyle>
          <a:p>
            <a:fld id="{1F83A2E9-C9DF-4A00-828E-EE3415606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1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21449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5" y="4406902"/>
            <a:ext cx="8420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5" y="2906714"/>
            <a:ext cx="8420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85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8572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428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2000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571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3"/>
            <a:ext cx="43751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6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700" b="1"/>
            </a:lvl3pPr>
            <a:lvl4pPr marL="1371433" indent="0">
              <a:buNone/>
              <a:defRPr sz="1600" b="1"/>
            </a:lvl4pPr>
            <a:lvl5pPr marL="1828578" indent="0">
              <a:buNone/>
              <a:defRPr sz="1600" b="1"/>
            </a:lvl5pPr>
            <a:lvl6pPr marL="2285722" indent="0">
              <a:buNone/>
              <a:defRPr sz="1600" b="1"/>
            </a:lvl6pPr>
            <a:lvl7pPr marL="2742867" indent="0">
              <a:buNone/>
              <a:defRPr sz="1600" b="1"/>
            </a:lvl7pPr>
            <a:lvl8pPr marL="3200011" indent="0">
              <a:buNone/>
              <a:defRPr sz="1600" b="1"/>
            </a:lvl8pPr>
            <a:lvl9pPr marL="36571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2" y="2174874"/>
            <a:ext cx="437686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700" b="1"/>
            </a:lvl3pPr>
            <a:lvl4pPr marL="1371433" indent="0">
              <a:buNone/>
              <a:defRPr sz="1600" b="1"/>
            </a:lvl4pPr>
            <a:lvl5pPr marL="1828578" indent="0">
              <a:buNone/>
              <a:defRPr sz="1600" b="1"/>
            </a:lvl5pPr>
            <a:lvl6pPr marL="2285722" indent="0">
              <a:buNone/>
              <a:defRPr sz="1600" b="1"/>
            </a:lvl6pPr>
            <a:lvl7pPr marL="2742867" indent="0">
              <a:buNone/>
              <a:defRPr sz="1600" b="1"/>
            </a:lvl7pPr>
            <a:lvl8pPr marL="3200011" indent="0">
              <a:buNone/>
              <a:defRPr sz="1600" b="1"/>
            </a:lvl8pPr>
            <a:lvl9pPr marL="36571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4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7145" indent="0">
              <a:buNone/>
              <a:defRPr sz="1200"/>
            </a:lvl2pPr>
            <a:lvl3pPr marL="914290" indent="0">
              <a:buNone/>
              <a:defRPr sz="900"/>
            </a:lvl3pPr>
            <a:lvl4pPr marL="1371433" indent="0">
              <a:buNone/>
              <a:defRPr sz="900"/>
            </a:lvl4pPr>
            <a:lvl5pPr marL="1828578" indent="0">
              <a:buNone/>
              <a:defRPr sz="900"/>
            </a:lvl5pPr>
            <a:lvl6pPr marL="2285722" indent="0">
              <a:buNone/>
              <a:defRPr sz="900"/>
            </a:lvl6pPr>
            <a:lvl7pPr marL="2742867" indent="0">
              <a:buNone/>
              <a:defRPr sz="900"/>
            </a:lvl7pPr>
            <a:lvl8pPr marL="3200011" indent="0">
              <a:buNone/>
              <a:defRPr sz="900"/>
            </a:lvl8pPr>
            <a:lvl9pPr marL="365715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3" indent="0">
              <a:buNone/>
              <a:defRPr sz="2000"/>
            </a:lvl4pPr>
            <a:lvl5pPr marL="1828578" indent="0">
              <a:buNone/>
              <a:defRPr sz="2000"/>
            </a:lvl5pPr>
            <a:lvl6pPr marL="2285722" indent="0">
              <a:buNone/>
              <a:defRPr sz="2000"/>
            </a:lvl6pPr>
            <a:lvl7pPr marL="2742867" indent="0">
              <a:buNone/>
              <a:defRPr sz="2000"/>
            </a:lvl7pPr>
            <a:lvl8pPr marL="3200011" indent="0">
              <a:buNone/>
              <a:defRPr sz="2000"/>
            </a:lvl8pPr>
            <a:lvl9pPr marL="365715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7145" indent="0">
              <a:buNone/>
              <a:defRPr sz="1200"/>
            </a:lvl2pPr>
            <a:lvl3pPr marL="914290" indent="0">
              <a:buNone/>
              <a:defRPr sz="900"/>
            </a:lvl3pPr>
            <a:lvl4pPr marL="1371433" indent="0">
              <a:buNone/>
              <a:defRPr sz="900"/>
            </a:lvl4pPr>
            <a:lvl5pPr marL="1828578" indent="0">
              <a:buNone/>
              <a:defRPr sz="900"/>
            </a:lvl5pPr>
            <a:lvl6pPr marL="2285722" indent="0">
              <a:buNone/>
              <a:defRPr sz="900"/>
            </a:lvl6pPr>
            <a:lvl7pPr marL="2742867" indent="0">
              <a:buNone/>
              <a:defRPr sz="900"/>
            </a:lvl7pPr>
            <a:lvl8pPr marL="3200011" indent="0">
              <a:buNone/>
              <a:defRPr sz="900"/>
            </a:lvl8pPr>
            <a:lvl9pPr marL="365715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600203"/>
            <a:ext cx="89154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2"/>
            <a:ext cx="31369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8" indent="-342858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1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6" indent="-228572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9" indent="-228572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4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9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4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7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3" algn="l" defTabSz="9142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8" algn="l" defTabSz="9142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2" algn="l" defTabSz="9142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7" algn="l" defTabSz="9142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1" algn="l" defTabSz="9142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5" algn="l" defTabSz="9142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28803"/>
            <a:ext cx="9906000" cy="642941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стихи для детей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1269" y="2285993"/>
            <a:ext cx="8358246" cy="1928826"/>
          </a:xfrm>
          <a:prstGeom prst="rect">
            <a:avLst/>
          </a:prstGeom>
          <a:noFill/>
        </p:spPr>
        <p:txBody>
          <a:bodyPr wrap="none" lIns="91429" tIns="45714" rIns="91429" bIns="45714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3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Gautami" pitchFamily="34" charset="0"/>
              </a:rPr>
              <a:t>Красота природы в </a:t>
            </a:r>
            <a:r>
              <a:rPr lang="ru-RU" sz="5300" b="1" i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Gautami" pitchFamily="34" charset="0"/>
              </a:rPr>
              <a:t>разном </a:t>
            </a:r>
            <a:r>
              <a:rPr lang="ru-RU" sz="5300" b="1" i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Gautami" pitchFamily="34" charset="0"/>
              </a:rPr>
              <a:t>времени </a:t>
            </a:r>
            <a:r>
              <a:rPr lang="ru-RU" sz="53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Gautami" pitchFamily="34" charset="0"/>
              </a:rPr>
              <a:t>года</a:t>
            </a:r>
            <a:endParaRPr lang="ru-RU" sz="53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4975661" cy="6286545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sz="3900" b="1" dirty="0" smtClean="0">
                <a:solidFill>
                  <a:srgbClr val="FFC000"/>
                </a:solidFill>
              </a:rPr>
              <a:t>         </a:t>
            </a:r>
            <a:r>
              <a:rPr lang="ru-RU" sz="3900" b="1" dirty="0" smtClean="0"/>
              <a:t>На лугу</a:t>
            </a:r>
          </a:p>
          <a:p>
            <a:pPr fontAlgn="base">
              <a:lnSpc>
                <a:spcPct val="110000"/>
              </a:lnSpc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b="1" i="1" dirty="0" smtClean="0"/>
              <a:t>Леса вдали виднее,</a:t>
            </a:r>
            <a:br>
              <a:rPr lang="ru-RU" b="1" i="1" dirty="0" smtClean="0"/>
            </a:br>
            <a:r>
              <a:rPr lang="ru-RU" b="1" i="1" dirty="0" smtClean="0"/>
              <a:t>Синее небеса,</a:t>
            </a:r>
            <a:br>
              <a:rPr lang="ru-RU" b="1" i="1" dirty="0" smtClean="0"/>
            </a:br>
            <a:r>
              <a:rPr lang="ru-RU" b="1" i="1" dirty="0" smtClean="0"/>
              <a:t>Заметней и чернее</a:t>
            </a:r>
            <a:br>
              <a:rPr lang="ru-RU" b="1" i="1" dirty="0" smtClean="0"/>
            </a:br>
            <a:r>
              <a:rPr lang="ru-RU" b="1" i="1" dirty="0" smtClean="0"/>
              <a:t>На пашне полоса,</a:t>
            </a:r>
            <a:br>
              <a:rPr lang="ru-RU" b="1" i="1" dirty="0" smtClean="0"/>
            </a:br>
            <a:r>
              <a:rPr lang="ru-RU" b="1" i="1" dirty="0" smtClean="0"/>
              <a:t>И детские звонче</a:t>
            </a:r>
            <a:br>
              <a:rPr lang="ru-RU" b="1" i="1" dirty="0" smtClean="0"/>
            </a:br>
            <a:r>
              <a:rPr lang="ru-RU" b="1" i="1" dirty="0" smtClean="0"/>
              <a:t>Над лугом голоса.</a:t>
            </a:r>
            <a:br>
              <a:rPr lang="ru-RU" b="1" i="1" dirty="0" smtClean="0"/>
            </a:br>
            <a:r>
              <a:rPr lang="ru-RU" b="1" i="1" dirty="0" smtClean="0"/>
              <a:t>Весна идёт сторонкой,</a:t>
            </a:r>
            <a:br>
              <a:rPr lang="ru-RU" b="1" i="1" dirty="0" smtClean="0"/>
            </a:br>
            <a:r>
              <a:rPr lang="ru-RU" b="1" i="1" dirty="0" smtClean="0"/>
              <a:t>Да где ж она сама?</a:t>
            </a:r>
            <a:br>
              <a:rPr lang="ru-RU" b="1" i="1" dirty="0" smtClean="0"/>
            </a:br>
            <a:r>
              <a:rPr lang="ru-RU" b="1" i="1" dirty="0" smtClean="0"/>
              <a:t>Чу, слышен голос звонкий,</a:t>
            </a:r>
            <a:br>
              <a:rPr lang="ru-RU" b="1" i="1" dirty="0" smtClean="0"/>
            </a:br>
            <a:r>
              <a:rPr lang="ru-RU" b="1" i="1" dirty="0" smtClean="0"/>
              <a:t>Не это ли весна?</a:t>
            </a:r>
            <a:br>
              <a:rPr lang="ru-RU" b="1" i="1" dirty="0" smtClean="0"/>
            </a:br>
            <a:r>
              <a:rPr lang="ru-RU" b="1" i="1" dirty="0" smtClean="0"/>
              <a:t>Нет, это звонко, тонко</a:t>
            </a:r>
            <a:br>
              <a:rPr lang="ru-RU" b="1" i="1" dirty="0" smtClean="0"/>
            </a:br>
            <a:r>
              <a:rPr lang="ru-RU" b="1" i="1" dirty="0" smtClean="0"/>
              <a:t>В ручье журчит волна 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900" dirty="0" smtClean="0"/>
              <a:t>                                          </a:t>
            </a:r>
            <a:r>
              <a:rPr lang="ru-RU" sz="2900" i="1" dirty="0" smtClean="0"/>
              <a:t>А. Блок</a:t>
            </a:r>
            <a:endParaRPr lang="ru-RU" sz="29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530" y="642918"/>
            <a:ext cx="6191293" cy="6643710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sz="3700" b="1" dirty="0" smtClean="0"/>
              <a:t>           </a:t>
            </a:r>
            <a:r>
              <a:rPr lang="ru-RU" sz="4500" b="1" dirty="0" smtClean="0"/>
              <a:t>Цвет весны</a:t>
            </a:r>
          </a:p>
          <a:p>
            <a:pPr fontAlgn="base">
              <a:buNone/>
            </a:pPr>
            <a:r>
              <a:rPr lang="ru-RU" sz="3900" dirty="0" smtClean="0"/>
              <a:t>    </a:t>
            </a:r>
            <a:r>
              <a:rPr lang="ru-RU" sz="3900" b="1" i="1" dirty="0" smtClean="0"/>
              <a:t>На дворе стоит весна!</a:t>
            </a:r>
            <a:br>
              <a:rPr lang="ru-RU" sz="3900" b="1" i="1" dirty="0" smtClean="0"/>
            </a:br>
            <a:r>
              <a:rPr lang="ru-RU" sz="3900" b="1" i="1" dirty="0" smtClean="0"/>
              <a:t>После зимней лютой стужи</a:t>
            </a:r>
            <a:br>
              <a:rPr lang="ru-RU" sz="3900" b="1" i="1" dirty="0" smtClean="0"/>
            </a:br>
            <a:r>
              <a:rPr lang="ru-RU" sz="3900" b="1" i="1" dirty="0" smtClean="0"/>
              <a:t>Просыпается от сна</a:t>
            </a:r>
            <a:br>
              <a:rPr lang="ru-RU" sz="3900" b="1" i="1" dirty="0" smtClean="0"/>
            </a:br>
            <a:r>
              <a:rPr lang="ru-RU" sz="3900" b="1" i="1" dirty="0" smtClean="0"/>
              <a:t>Вся природа. Даже лужи</a:t>
            </a:r>
            <a:br>
              <a:rPr lang="ru-RU" sz="3900" b="1" i="1" dirty="0" smtClean="0"/>
            </a:br>
            <a:r>
              <a:rPr lang="ru-RU" sz="3900" b="1" i="1" dirty="0" smtClean="0"/>
              <a:t>Не покроет лед за ночь,</a:t>
            </a:r>
            <a:br>
              <a:rPr lang="ru-RU" sz="3900" b="1" i="1" dirty="0" smtClean="0"/>
            </a:br>
            <a:r>
              <a:rPr lang="ru-RU" sz="3900" b="1" i="1" dirty="0" smtClean="0"/>
              <a:t>Гонит солнце зиму прочь!</a:t>
            </a:r>
            <a:br>
              <a:rPr lang="ru-RU" sz="3900" b="1" i="1" dirty="0" smtClean="0"/>
            </a:br>
            <a:r>
              <a:rPr lang="ru-RU" sz="3900" b="1" i="1" dirty="0" smtClean="0"/>
              <a:t>Набухают соком почки,</a:t>
            </a:r>
            <a:br>
              <a:rPr lang="ru-RU" sz="3900" b="1" i="1" dirty="0" smtClean="0"/>
            </a:br>
            <a:r>
              <a:rPr lang="ru-RU" sz="3900" b="1" i="1" dirty="0" smtClean="0"/>
              <a:t>И зеленые листочки</a:t>
            </a:r>
            <a:br>
              <a:rPr lang="ru-RU" sz="3900" b="1" i="1" dirty="0" smtClean="0"/>
            </a:br>
            <a:r>
              <a:rPr lang="ru-RU" sz="3900" b="1" i="1" dirty="0" smtClean="0"/>
              <a:t>Скоро в струях ветерка</a:t>
            </a:r>
            <a:br>
              <a:rPr lang="ru-RU" sz="3900" b="1" i="1" dirty="0" smtClean="0"/>
            </a:br>
            <a:r>
              <a:rPr lang="ru-RU" sz="3900" b="1" i="1" dirty="0" smtClean="0"/>
              <a:t>Заиграют! А пока</a:t>
            </a:r>
            <a:br>
              <a:rPr lang="ru-RU" sz="3900" b="1" i="1" dirty="0" smtClean="0"/>
            </a:br>
            <a:r>
              <a:rPr lang="ru-RU" sz="3900" b="1" i="1" dirty="0" smtClean="0"/>
              <a:t>Цвета солнца у реки</a:t>
            </a:r>
            <a:br>
              <a:rPr lang="ru-RU" sz="3900" b="1" i="1" dirty="0" smtClean="0"/>
            </a:br>
            <a:r>
              <a:rPr lang="ru-RU" sz="3900" b="1" i="1" dirty="0" smtClean="0"/>
              <a:t>Появились огоньки!</a:t>
            </a:r>
            <a:br>
              <a:rPr lang="ru-RU" sz="3900" b="1" i="1" dirty="0" smtClean="0"/>
            </a:br>
            <a:r>
              <a:rPr lang="ru-RU" sz="3900" b="1" i="1" dirty="0" smtClean="0"/>
              <a:t>Все! Закончились морозы!</a:t>
            </a:r>
            <a:br>
              <a:rPr lang="ru-RU" sz="3900" b="1" i="1" dirty="0" smtClean="0"/>
            </a:br>
            <a:r>
              <a:rPr lang="ru-RU" sz="3900" b="1" i="1" dirty="0" smtClean="0"/>
              <a:t>Распускаются мимозы!</a:t>
            </a:r>
            <a:endParaRPr lang="ru-RU" sz="3700" dirty="0" smtClean="0"/>
          </a:p>
          <a:p>
            <a:pPr fontAlgn="base">
              <a:buNone/>
            </a:pPr>
            <a:r>
              <a:rPr lang="ru-RU" sz="3700" i="1" dirty="0" smtClean="0"/>
              <a:t>                         </a:t>
            </a:r>
            <a:r>
              <a:rPr lang="ru-RU" sz="3600" i="1" dirty="0" smtClean="0"/>
              <a:t>Вадим </a:t>
            </a:r>
            <a:r>
              <a:rPr lang="ru-RU" sz="3600" i="1" dirty="0" err="1" smtClean="0"/>
              <a:t>Косовицкий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61343" y="500042"/>
            <a:ext cx="4844657" cy="4525963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b="1" dirty="0" smtClean="0"/>
              <a:t>   </a:t>
            </a:r>
            <a:r>
              <a:rPr lang="ru-RU" sz="3900" b="1" dirty="0" smtClean="0"/>
              <a:t>Ярко солнце светит</a:t>
            </a:r>
          </a:p>
          <a:p>
            <a:pPr fontAlgn="base"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Ярко солнце светит.</a:t>
            </a:r>
            <a:br>
              <a:rPr lang="ru-RU" b="1" i="1" dirty="0" smtClean="0"/>
            </a:br>
            <a:r>
              <a:rPr lang="ru-RU" b="1" i="1" dirty="0" smtClean="0"/>
              <a:t>В воздухе тепло.</a:t>
            </a:r>
            <a:br>
              <a:rPr lang="ru-RU" b="1" i="1" dirty="0" smtClean="0"/>
            </a:br>
            <a:r>
              <a:rPr lang="ru-RU" b="1" i="1" dirty="0" smtClean="0"/>
              <a:t>И куда ни взглянешь —</a:t>
            </a:r>
            <a:br>
              <a:rPr lang="ru-RU" b="1" i="1" dirty="0" smtClean="0"/>
            </a:br>
            <a:r>
              <a:rPr lang="ru-RU" b="1" i="1" dirty="0" smtClean="0"/>
              <a:t>Всё кругом светло!</a:t>
            </a:r>
            <a:br>
              <a:rPr lang="ru-RU" b="1" i="1" dirty="0" smtClean="0"/>
            </a:br>
            <a:r>
              <a:rPr lang="ru-RU" b="1" i="1" dirty="0" smtClean="0"/>
              <a:t>По лугу пестреют</a:t>
            </a:r>
            <a:br>
              <a:rPr lang="ru-RU" b="1" i="1" dirty="0" smtClean="0"/>
            </a:br>
            <a:r>
              <a:rPr lang="ru-RU" b="1" i="1" dirty="0" smtClean="0"/>
              <a:t>Яркие цветы.</a:t>
            </a:r>
            <a:br>
              <a:rPr lang="ru-RU" b="1" i="1" dirty="0" smtClean="0"/>
            </a:br>
            <a:r>
              <a:rPr lang="ru-RU" b="1" i="1" dirty="0" smtClean="0"/>
              <a:t>Золотом облиты</a:t>
            </a:r>
            <a:br>
              <a:rPr lang="ru-RU" b="1" i="1" dirty="0" smtClean="0"/>
            </a:br>
            <a:r>
              <a:rPr lang="ru-RU" b="1" i="1" dirty="0" smtClean="0"/>
              <a:t>Темные листы.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</a:t>
            </a:r>
            <a:r>
              <a:rPr lang="ru-RU" sz="2900" i="1" dirty="0" smtClean="0"/>
              <a:t>И. Суриков</a:t>
            </a:r>
            <a:endParaRPr lang="ru-RU" sz="29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6237697" cy="6643710"/>
          </a:xfrm>
        </p:spPr>
        <p:txBody>
          <a:bodyPr>
            <a:normAutofit fontScale="92500" lnSpcReduction="20000"/>
          </a:bodyPr>
          <a:lstStyle/>
          <a:p>
            <a:pPr fontAlgn="base">
              <a:lnSpc>
                <a:spcPct val="110000"/>
              </a:lnSpc>
              <a:buNone/>
            </a:pPr>
            <a:r>
              <a:rPr lang="ru-RU" sz="3600" b="1" dirty="0" smtClean="0"/>
              <a:t>                 Подсолнух</a:t>
            </a:r>
          </a:p>
          <a:p>
            <a:pPr fontAlgn="base">
              <a:lnSpc>
                <a:spcPct val="110000"/>
              </a:lnSpc>
              <a:buNone/>
            </a:pPr>
            <a:r>
              <a:rPr lang="ru-RU" b="1" i="1" dirty="0" smtClean="0"/>
              <a:t>     Золотой подсолнушек,</a:t>
            </a:r>
            <a:br>
              <a:rPr lang="ru-RU" b="1" i="1" dirty="0" smtClean="0"/>
            </a:br>
            <a:r>
              <a:rPr lang="ru-RU" b="1" i="1" dirty="0" smtClean="0"/>
              <a:t>Лепесточки – лучики.</a:t>
            </a:r>
            <a:br>
              <a:rPr lang="ru-RU" b="1" i="1" dirty="0" smtClean="0"/>
            </a:br>
            <a:r>
              <a:rPr lang="ru-RU" b="1" i="1" dirty="0" smtClean="0"/>
              <a:t>Он – сыночек солнышка</a:t>
            </a:r>
            <a:br>
              <a:rPr lang="ru-RU" b="1" i="1" dirty="0" smtClean="0"/>
            </a:br>
            <a:r>
              <a:rPr lang="ru-RU" b="1" i="1" dirty="0" smtClean="0"/>
              <a:t>И весёлой тучки.</a:t>
            </a:r>
          </a:p>
          <a:p>
            <a:pPr fontAlgn="base">
              <a:lnSpc>
                <a:spcPct val="110000"/>
              </a:lnSpc>
              <a:buNone/>
            </a:pPr>
            <a:r>
              <a:rPr lang="ru-RU" b="1" i="1" dirty="0" smtClean="0"/>
              <a:t>     Утром просыпается,</a:t>
            </a:r>
            <a:br>
              <a:rPr lang="ru-RU" b="1" i="1" dirty="0" smtClean="0"/>
            </a:br>
            <a:r>
              <a:rPr lang="ru-RU" b="1" i="1" dirty="0" smtClean="0"/>
              <a:t>Солнышком лучится,</a:t>
            </a:r>
            <a:br>
              <a:rPr lang="ru-RU" b="1" i="1" dirty="0" smtClean="0"/>
            </a:br>
            <a:r>
              <a:rPr lang="ru-RU" b="1" i="1" dirty="0" smtClean="0"/>
              <a:t>Ночью закрываются</a:t>
            </a:r>
            <a:br>
              <a:rPr lang="ru-RU" b="1" i="1" dirty="0" smtClean="0"/>
            </a:br>
            <a:r>
              <a:rPr lang="ru-RU" b="1" i="1" dirty="0" smtClean="0"/>
              <a:t>Жёлтые ресницы.</a:t>
            </a:r>
          </a:p>
          <a:p>
            <a:pPr fontAlgn="base">
              <a:lnSpc>
                <a:spcPct val="110000"/>
              </a:lnSpc>
              <a:buNone/>
            </a:pPr>
            <a:r>
              <a:rPr lang="ru-RU" b="1" i="1" dirty="0" smtClean="0"/>
              <a:t>     Летом наш подсолнушек –</a:t>
            </a:r>
            <a:br>
              <a:rPr lang="ru-RU" b="1" i="1" dirty="0" smtClean="0"/>
            </a:br>
            <a:r>
              <a:rPr lang="ru-RU" b="1" i="1" dirty="0" smtClean="0"/>
              <a:t>Как цветной фонарик.</a:t>
            </a:r>
            <a:br>
              <a:rPr lang="ru-RU" b="1" i="1" dirty="0" smtClean="0"/>
            </a:br>
            <a:r>
              <a:rPr lang="ru-RU" b="1" i="1" dirty="0" smtClean="0"/>
              <a:t>Осенью нам чёрненьких</a:t>
            </a:r>
            <a:br>
              <a:rPr lang="ru-RU" b="1" i="1" dirty="0" smtClean="0"/>
            </a:br>
            <a:r>
              <a:rPr lang="ru-RU" b="1" i="1" dirty="0" smtClean="0"/>
              <a:t>Семечек подарит.</a:t>
            </a:r>
          </a:p>
          <a:p>
            <a:pPr fontAlgn="base">
              <a:lnSpc>
                <a:spcPct val="110000"/>
              </a:lnSpc>
              <a:buNone/>
            </a:pPr>
            <a:r>
              <a:rPr lang="ru-RU" sz="2800" i="1" dirty="0" smtClean="0"/>
              <a:t>                             Татьяна Лаврова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4042" y="714356"/>
            <a:ext cx="6191293" cy="4525963"/>
          </a:xfrm>
        </p:spPr>
        <p:txBody>
          <a:bodyPr/>
          <a:lstStyle/>
          <a:p>
            <a:pPr fontAlgn="base">
              <a:buNone/>
            </a:pPr>
            <a:r>
              <a:rPr lang="ru-RU" b="1" dirty="0" smtClean="0"/>
              <a:t>              </a:t>
            </a:r>
            <a:r>
              <a:rPr lang="ru-RU" sz="3600" b="1" dirty="0" smtClean="0"/>
              <a:t>Одуванчик</a:t>
            </a:r>
          </a:p>
          <a:p>
            <a:pPr fontAlgn="base"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Носит одуванчик</a:t>
            </a:r>
            <a:br>
              <a:rPr lang="ru-RU" b="1" i="1" dirty="0" smtClean="0"/>
            </a:br>
            <a:r>
              <a:rPr lang="ru-RU" b="1" i="1" dirty="0" smtClean="0"/>
              <a:t>жёлтый сарафанчик.</a:t>
            </a:r>
            <a:br>
              <a:rPr lang="ru-RU" b="1" i="1" dirty="0" smtClean="0"/>
            </a:br>
            <a:r>
              <a:rPr lang="ru-RU" b="1" i="1" dirty="0" smtClean="0"/>
              <a:t>Подрастёт нарядиться</a:t>
            </a:r>
            <a:br>
              <a:rPr lang="ru-RU" b="1" i="1" dirty="0" smtClean="0"/>
            </a:br>
            <a:r>
              <a:rPr lang="ru-RU" b="1" i="1" dirty="0" smtClean="0"/>
              <a:t>В беленькое платьице.</a:t>
            </a:r>
          </a:p>
          <a:p>
            <a:pPr fontAlgn="base">
              <a:buNone/>
            </a:pPr>
            <a:r>
              <a:rPr lang="ru-RU" sz="2800" i="1" dirty="0" smtClean="0"/>
              <a:t>                                                  Серова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8290" y="642918"/>
            <a:ext cx="5154221" cy="4114816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b="1" dirty="0" smtClean="0"/>
              <a:t>        </a:t>
            </a:r>
            <a:r>
              <a:rPr lang="ru-RU" sz="3900" b="1" dirty="0" smtClean="0"/>
              <a:t>Летняя песенка </a:t>
            </a:r>
          </a:p>
          <a:p>
            <a:pPr fontAlgn="base"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Опять смеется лето</a:t>
            </a:r>
            <a:br>
              <a:rPr lang="ru-RU" b="1" i="1" dirty="0" smtClean="0"/>
            </a:br>
            <a:r>
              <a:rPr lang="ru-RU" b="1" i="1" dirty="0" smtClean="0"/>
              <a:t>В открытое окно,</a:t>
            </a:r>
            <a:br>
              <a:rPr lang="ru-RU" b="1" i="1" dirty="0" smtClean="0"/>
            </a:br>
            <a:r>
              <a:rPr lang="ru-RU" b="1" i="1" dirty="0" smtClean="0"/>
              <a:t>И солнышка, и света</a:t>
            </a:r>
            <a:br>
              <a:rPr lang="ru-RU" b="1" i="1" dirty="0" smtClean="0"/>
            </a:br>
            <a:r>
              <a:rPr lang="ru-RU" b="1" i="1" dirty="0" smtClean="0"/>
              <a:t>Полным, полным-полно!</a:t>
            </a:r>
            <a:br>
              <a:rPr lang="ru-RU" b="1" i="1" dirty="0" smtClean="0"/>
            </a:br>
            <a:r>
              <a:rPr lang="ru-RU" b="1" i="1" dirty="0" smtClean="0"/>
              <a:t>И нежатся лужайки</a:t>
            </a:r>
            <a:br>
              <a:rPr lang="ru-RU" b="1" i="1" dirty="0" smtClean="0"/>
            </a:br>
            <a:r>
              <a:rPr lang="ru-RU" b="1" i="1" dirty="0" smtClean="0"/>
              <a:t>В ромашковом снегу!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</a:t>
            </a:r>
            <a:r>
              <a:rPr lang="ru-RU" sz="2900" i="1" dirty="0" smtClean="0"/>
              <a:t>Т. Белозеров</a:t>
            </a:r>
            <a:endParaRPr lang="ru-RU" sz="2900" dirty="0" smtClean="0"/>
          </a:p>
          <a:p>
            <a:pPr fontAlgn="base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24174" y="571480"/>
            <a:ext cx="7197344" cy="3097251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b="1" dirty="0" smtClean="0"/>
              <a:t>                </a:t>
            </a:r>
            <a:r>
              <a:rPr lang="ru-RU" sz="3600" b="1" dirty="0" smtClean="0"/>
              <a:t>Разноцветный ветер</a:t>
            </a:r>
          </a:p>
          <a:p>
            <a:pPr fontAlgn="base"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Следом за летом осень идёт,</a:t>
            </a:r>
            <a:br>
              <a:rPr lang="ru-RU" b="1" i="1" dirty="0" smtClean="0"/>
            </a:br>
            <a:r>
              <a:rPr lang="ru-RU" b="1" i="1" dirty="0" smtClean="0"/>
              <a:t>Жёлтые песни ей ветер поёт.</a:t>
            </a:r>
            <a:br>
              <a:rPr lang="ru-RU" b="1" i="1" dirty="0" smtClean="0"/>
            </a:br>
            <a:r>
              <a:rPr lang="ru-RU" b="1" i="1" dirty="0" smtClean="0"/>
              <a:t>Красную </a:t>
            </a:r>
            <a:r>
              <a:rPr lang="ru-RU" b="1" i="1" dirty="0" err="1" smtClean="0"/>
              <a:t>пoд</a:t>
            </a:r>
            <a:r>
              <a:rPr lang="ru-RU" b="1" i="1" dirty="0" smtClean="0"/>
              <a:t> ноги стелет листву,</a:t>
            </a:r>
            <a:br>
              <a:rPr lang="ru-RU" b="1" i="1" dirty="0" smtClean="0"/>
            </a:br>
            <a:r>
              <a:rPr lang="ru-RU" b="1" i="1" dirty="0" smtClean="0"/>
              <a:t>Белой снежинкой летит в синеву.</a:t>
            </a:r>
            <a:br>
              <a:rPr lang="ru-RU" b="1" i="1" dirty="0" smtClean="0"/>
            </a:br>
            <a:r>
              <a:rPr lang="ru-RU" sz="2800" dirty="0" smtClean="0"/>
              <a:t>                                         </a:t>
            </a:r>
            <a:r>
              <a:rPr lang="ru-RU" sz="2800" i="1" dirty="0" smtClean="0"/>
              <a:t>В. Степанов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63439" y="946128"/>
            <a:ext cx="7352127" cy="5911873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sz="3900" b="1" dirty="0" smtClean="0"/>
              <a:t>                      </a:t>
            </a:r>
            <a:r>
              <a:rPr lang="ru-RU" sz="3900" b="1" dirty="0" err="1" smtClean="0"/>
              <a:t>Листоход</a:t>
            </a:r>
            <a:endParaRPr lang="ru-RU" sz="3900" b="1" dirty="0" smtClean="0"/>
          </a:p>
          <a:p>
            <a:pPr fontAlgn="base">
              <a:buNone/>
            </a:pPr>
            <a:r>
              <a:rPr lang="ru-RU" dirty="0" smtClean="0"/>
              <a:t>     </a:t>
            </a:r>
            <a:r>
              <a:rPr lang="ru-RU" b="1" i="1" dirty="0" smtClean="0"/>
              <a:t>Рыжий дождик валит с небосвода,</a:t>
            </a:r>
            <a:br>
              <a:rPr lang="ru-RU" b="1" i="1" dirty="0" smtClean="0"/>
            </a:br>
            <a:r>
              <a:rPr lang="ru-RU" b="1" i="1" dirty="0" smtClean="0"/>
              <a:t>Ветер рыжие листья несёт...</a:t>
            </a:r>
            <a:br>
              <a:rPr lang="ru-RU" b="1" i="1" dirty="0" smtClean="0"/>
            </a:br>
            <a:r>
              <a:rPr lang="ru-RU" b="1" i="1" dirty="0" smtClean="0"/>
              <a:t>Листопад,</a:t>
            </a:r>
            <a:br>
              <a:rPr lang="ru-RU" b="1" i="1" dirty="0" smtClean="0"/>
            </a:br>
            <a:r>
              <a:rPr lang="ru-RU" b="1" i="1" dirty="0" smtClean="0"/>
              <a:t>Смена времени года,</a:t>
            </a:r>
            <a:br>
              <a:rPr lang="ru-RU" b="1" i="1" dirty="0" smtClean="0"/>
            </a:br>
            <a:r>
              <a:rPr lang="ru-RU" b="1" i="1" dirty="0" err="1" smtClean="0"/>
              <a:t>Листоход</a:t>
            </a:r>
            <a:r>
              <a:rPr lang="ru-RU" b="1" i="1" dirty="0" smtClean="0"/>
              <a:t> на реке, </a:t>
            </a:r>
            <a:r>
              <a:rPr lang="ru-RU" b="1" i="1" dirty="0" err="1" smtClean="0"/>
              <a:t>листоход</a:t>
            </a:r>
            <a:r>
              <a:rPr lang="ru-RU" b="1" i="1" dirty="0" smtClean="0"/>
              <a:t>.</a:t>
            </a:r>
            <a:br>
              <a:rPr lang="ru-RU" b="1" i="1" dirty="0" smtClean="0"/>
            </a:br>
            <a:r>
              <a:rPr lang="ru-RU" b="1" i="1" dirty="0" smtClean="0"/>
              <a:t>У реки подмерзают бока,</a:t>
            </a:r>
            <a:br>
              <a:rPr lang="ru-RU" b="1" i="1" dirty="0" smtClean="0"/>
            </a:br>
            <a:r>
              <a:rPr lang="ru-RU" b="1" i="1" dirty="0" smtClean="0"/>
              <a:t>И от инея некуда деться.</a:t>
            </a:r>
            <a:br>
              <a:rPr lang="ru-RU" b="1" i="1" dirty="0" smtClean="0"/>
            </a:br>
            <a:r>
              <a:rPr lang="ru-RU" b="1" i="1" dirty="0" smtClean="0"/>
              <a:t>Лисьей шубой накрылась река,</a:t>
            </a:r>
            <a:br>
              <a:rPr lang="ru-RU" b="1" i="1" dirty="0" smtClean="0"/>
            </a:br>
            <a:r>
              <a:rPr lang="ru-RU" b="1" i="1" dirty="0" smtClean="0"/>
              <a:t>Но дрожит</a:t>
            </a:r>
            <a:br>
              <a:rPr lang="ru-RU" b="1" i="1" dirty="0" smtClean="0"/>
            </a:br>
            <a:r>
              <a:rPr lang="ru-RU" b="1" i="1" dirty="0" smtClean="0"/>
              <a:t>И не может согреться.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</a:t>
            </a:r>
            <a:r>
              <a:rPr lang="ru-RU" sz="2900" i="1" dirty="0" smtClean="0"/>
              <a:t>Валерий </a:t>
            </a:r>
            <a:r>
              <a:rPr lang="ru-RU" sz="2900" i="1" dirty="0" err="1" smtClean="0"/>
              <a:t>Шульжик</a:t>
            </a:r>
            <a:endParaRPr lang="ru-RU" sz="29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22213" y="500042"/>
            <a:ext cx="3683787" cy="4525963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sz="3900" b="1" dirty="0" smtClean="0"/>
              <a:t>             Осина</a:t>
            </a:r>
          </a:p>
          <a:p>
            <a:pPr fontAlgn="base"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В саду осеннем,</a:t>
            </a:r>
            <a:br>
              <a:rPr lang="ru-RU" b="1" i="1" dirty="0" smtClean="0"/>
            </a:br>
            <a:r>
              <a:rPr lang="ru-RU" b="1" i="1" dirty="0" smtClean="0"/>
              <a:t>У дорожки,</a:t>
            </a:r>
            <a:br>
              <a:rPr lang="ru-RU" b="1" i="1" dirty="0" smtClean="0"/>
            </a:br>
            <a:r>
              <a:rPr lang="ru-RU" b="1" i="1" dirty="0" smtClean="0"/>
              <a:t>Осина хлопает</a:t>
            </a:r>
            <a:br>
              <a:rPr lang="ru-RU" b="1" i="1" dirty="0" smtClean="0"/>
            </a:br>
            <a:r>
              <a:rPr lang="ru-RU" b="1" i="1" dirty="0" smtClean="0"/>
              <a:t>В ладошки.</a:t>
            </a:r>
            <a:br>
              <a:rPr lang="ru-RU" b="1" i="1" dirty="0" smtClean="0"/>
            </a:br>
            <a:r>
              <a:rPr lang="ru-RU" b="1" i="1" dirty="0" smtClean="0"/>
              <a:t>Вот почему</a:t>
            </a:r>
            <a:br>
              <a:rPr lang="ru-RU" b="1" i="1" dirty="0" smtClean="0"/>
            </a:br>
            <a:r>
              <a:rPr lang="ru-RU" b="1" i="1" dirty="0" smtClean="0"/>
              <a:t>На той неделе</a:t>
            </a:r>
            <a:br>
              <a:rPr lang="ru-RU" b="1" i="1" dirty="0" smtClean="0"/>
            </a:br>
            <a:r>
              <a:rPr lang="ru-RU" b="1" i="1" dirty="0" smtClean="0"/>
              <a:t>Ее ладошки</a:t>
            </a:r>
            <a:br>
              <a:rPr lang="ru-RU" b="1" i="1" dirty="0" smtClean="0"/>
            </a:br>
            <a:r>
              <a:rPr lang="ru-RU" b="1" i="1" dirty="0" smtClean="0"/>
              <a:t>Покраснели.</a:t>
            </a:r>
            <a:br>
              <a:rPr lang="ru-RU" b="1" i="1" dirty="0" smtClean="0"/>
            </a:br>
            <a:r>
              <a:rPr lang="ru-RU" i="1" dirty="0" smtClean="0"/>
              <a:t>                </a:t>
            </a:r>
            <a:r>
              <a:rPr lang="ru-RU" sz="2900" i="1" dirty="0" smtClean="0"/>
              <a:t>Р. </a:t>
            </a:r>
            <a:r>
              <a:rPr lang="ru-RU" sz="2900" i="1" dirty="0" err="1" smtClean="0"/>
              <a:t>Сеф</a:t>
            </a:r>
            <a:endParaRPr lang="ru-RU" sz="2900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8915400" cy="4525963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b="1" dirty="0" smtClean="0"/>
              <a:t>               </a:t>
            </a:r>
            <a:r>
              <a:rPr lang="ru-RU" sz="3600" b="1" dirty="0" smtClean="0"/>
              <a:t>Сентябрь</a:t>
            </a:r>
          </a:p>
          <a:p>
            <a:pPr>
              <a:buNone/>
            </a:pPr>
            <a:r>
              <a:rPr lang="ru-RU" b="1" i="1" dirty="0" smtClean="0"/>
              <a:t>    По алым перьям снегиря</a:t>
            </a:r>
            <a:br>
              <a:rPr lang="ru-RU" b="1" i="1" dirty="0" smtClean="0"/>
            </a:br>
            <a:r>
              <a:rPr lang="ru-RU" b="1" i="1" dirty="0" smtClean="0"/>
              <a:t>Течёт прохлада сентября.</a:t>
            </a:r>
            <a:br>
              <a:rPr lang="ru-RU" b="1" i="1" dirty="0" smtClean="0"/>
            </a:br>
            <a:r>
              <a:rPr lang="ru-RU" b="1" i="1" dirty="0" smtClean="0"/>
              <a:t>В сухом бору дремота сосен,</a:t>
            </a:r>
            <a:br>
              <a:rPr lang="ru-RU" b="1" i="1" dirty="0" smtClean="0"/>
            </a:br>
            <a:r>
              <a:rPr lang="ru-RU" b="1" i="1" dirty="0" smtClean="0"/>
              <a:t>Покоем веет от полей…</a:t>
            </a:r>
            <a:br>
              <a:rPr lang="ru-RU" b="1" i="1" dirty="0" smtClean="0"/>
            </a:br>
            <a:r>
              <a:rPr lang="ru-RU" b="1" i="1" dirty="0" smtClean="0"/>
              <a:t>На юг уходит наша осень,</a:t>
            </a:r>
            <a:br>
              <a:rPr lang="ru-RU" b="1" i="1" dirty="0" smtClean="0"/>
            </a:br>
            <a:r>
              <a:rPr lang="ru-RU" b="1" i="1" dirty="0" smtClean="0"/>
              <a:t>Держась за нитку журавлей. </a:t>
            </a:r>
          </a:p>
          <a:p>
            <a:pPr>
              <a:buNone/>
            </a:pPr>
            <a:r>
              <a:rPr lang="ru-RU" i="1" dirty="0" smtClean="0"/>
              <a:t>                                            </a:t>
            </a:r>
            <a:r>
              <a:rPr lang="ru-RU" sz="2800" i="1" dirty="0" smtClean="0"/>
              <a:t>Т. Белозеров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9964" y="714357"/>
            <a:ext cx="8373730" cy="5840435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b="1" dirty="0" smtClean="0"/>
              <a:t>           </a:t>
            </a:r>
            <a:r>
              <a:rPr lang="ru-RU" sz="3600" b="1" dirty="0" smtClean="0"/>
              <a:t>Октябрь</a:t>
            </a:r>
          </a:p>
          <a:p>
            <a:pPr fontAlgn="base"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Листья опали,</a:t>
            </a:r>
            <a:br>
              <a:rPr lang="ru-RU" b="1" i="1" dirty="0" smtClean="0"/>
            </a:br>
            <a:r>
              <a:rPr lang="ru-RU" b="1" i="1" dirty="0" smtClean="0"/>
              <a:t>Птицы пропали,</a:t>
            </a:r>
            <a:br>
              <a:rPr lang="ru-RU" b="1" i="1" dirty="0" smtClean="0"/>
            </a:br>
            <a:r>
              <a:rPr lang="ru-RU" b="1" i="1" dirty="0" smtClean="0"/>
              <a:t>Всё, что цвело</a:t>
            </a:r>
            <a:br>
              <a:rPr lang="ru-RU" b="1" i="1" dirty="0" smtClean="0"/>
            </a:br>
            <a:r>
              <a:rPr lang="ru-RU" b="1" i="1" dirty="0" smtClean="0"/>
              <a:t>Притаилось в опале.</a:t>
            </a:r>
            <a:br>
              <a:rPr lang="ru-RU" b="1" i="1" dirty="0" smtClean="0"/>
            </a:br>
            <a:r>
              <a:rPr lang="ru-RU" b="1" i="1" dirty="0" smtClean="0"/>
              <a:t>Заняты норы,</a:t>
            </a:r>
            <a:br>
              <a:rPr lang="ru-RU" b="1" i="1" dirty="0" smtClean="0"/>
            </a:br>
            <a:r>
              <a:rPr lang="ru-RU" b="1" i="1" dirty="0" smtClean="0"/>
              <a:t>Замерли споры,</a:t>
            </a:r>
            <a:br>
              <a:rPr lang="ru-RU" b="1" i="1" dirty="0" smtClean="0"/>
            </a:br>
            <a:r>
              <a:rPr lang="ru-RU" b="1" i="1" dirty="0" smtClean="0"/>
              <a:t>Заиндевели утром заборы…</a:t>
            </a:r>
            <a:br>
              <a:rPr lang="ru-RU" b="1" i="1" dirty="0" smtClean="0"/>
            </a:br>
            <a:r>
              <a:rPr lang="ru-RU" b="1" i="1" dirty="0" smtClean="0"/>
              <a:t>Что же так сладко в этой поре,</a:t>
            </a:r>
            <a:br>
              <a:rPr lang="ru-RU" b="1" i="1" dirty="0" smtClean="0"/>
            </a:br>
            <a:r>
              <a:rPr lang="ru-RU" b="1" i="1" dirty="0" smtClean="0"/>
              <a:t>В сердце сжимающем нам октябре?!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</a:t>
            </a:r>
            <a:r>
              <a:rPr lang="ru-RU" sz="2800" i="1" dirty="0" smtClean="0"/>
              <a:t>М. Садовский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1265" y="2332039"/>
            <a:ext cx="7274735" cy="4525963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b="1" dirty="0" smtClean="0"/>
              <a:t>                  </a:t>
            </a:r>
            <a:r>
              <a:rPr lang="ru-RU" sz="3600" b="1" dirty="0" smtClean="0"/>
              <a:t>Ноябрь</a:t>
            </a:r>
          </a:p>
          <a:p>
            <a:pPr fontAlgn="base"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В лесу заметней стала елка,</a:t>
            </a:r>
            <a:br>
              <a:rPr lang="ru-RU" b="1" i="1" dirty="0" smtClean="0"/>
            </a:br>
            <a:r>
              <a:rPr lang="ru-RU" b="1" i="1" dirty="0" smtClean="0"/>
              <a:t>Он прибран засветло и пуст.</a:t>
            </a:r>
            <a:br>
              <a:rPr lang="ru-RU" b="1" i="1" dirty="0" smtClean="0"/>
            </a:br>
            <a:r>
              <a:rPr lang="ru-RU" b="1" i="1" dirty="0" smtClean="0"/>
              <a:t>И оголенный, как метелка,</a:t>
            </a:r>
            <a:br>
              <a:rPr lang="ru-RU" b="1" i="1" dirty="0" smtClean="0"/>
            </a:br>
            <a:r>
              <a:rPr lang="ru-RU" b="1" i="1" dirty="0" smtClean="0"/>
              <a:t>Забитый грязью у проселка,</a:t>
            </a:r>
            <a:br>
              <a:rPr lang="ru-RU" b="1" i="1" dirty="0" smtClean="0"/>
            </a:br>
            <a:r>
              <a:rPr lang="ru-RU" b="1" i="1" dirty="0" smtClean="0"/>
              <a:t>Обдутый изморозью золкой,</a:t>
            </a:r>
            <a:br>
              <a:rPr lang="ru-RU" b="1" i="1" dirty="0" smtClean="0"/>
            </a:br>
            <a:r>
              <a:rPr lang="ru-RU" b="1" i="1" dirty="0" smtClean="0"/>
              <a:t>Дрожит, свистит лозовый куст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                                </a:t>
            </a:r>
            <a:r>
              <a:rPr lang="ru-RU" sz="2800" i="1" dirty="0" smtClean="0"/>
              <a:t>А. Твардовский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94392" y="2332039"/>
            <a:ext cx="7011609" cy="4525963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b="1" dirty="0" smtClean="0"/>
              <a:t>                 </a:t>
            </a:r>
            <a:r>
              <a:rPr lang="ru-RU" sz="3600" b="1" dirty="0" smtClean="0"/>
              <a:t>Перед зимой</a:t>
            </a:r>
          </a:p>
          <a:p>
            <a:pPr>
              <a:buNone/>
            </a:pPr>
            <a:r>
              <a:rPr lang="ru-RU" dirty="0" smtClean="0"/>
              <a:t>    </a:t>
            </a:r>
            <a:r>
              <a:rPr lang="ru-RU" b="1" i="1" dirty="0" smtClean="0"/>
              <a:t>Все быстрее облетают клены,</a:t>
            </a:r>
            <a:br>
              <a:rPr lang="ru-RU" b="1" i="1" dirty="0" smtClean="0"/>
            </a:br>
            <a:r>
              <a:rPr lang="ru-RU" b="1" i="1" dirty="0" smtClean="0"/>
              <a:t>Все темнее низкий свод небес,</a:t>
            </a:r>
            <a:br>
              <a:rPr lang="ru-RU" b="1" i="1" dirty="0" smtClean="0"/>
            </a:br>
            <a:r>
              <a:rPr lang="ru-RU" b="1" i="1" dirty="0" smtClean="0"/>
              <a:t>Все виднее, как пустеют кроны,</a:t>
            </a:r>
            <a:br>
              <a:rPr lang="ru-RU" b="1" i="1" dirty="0" smtClean="0"/>
            </a:br>
            <a:r>
              <a:rPr lang="ru-RU" b="1" i="1" dirty="0" smtClean="0"/>
              <a:t>Все слышнее, как немеет лес...</a:t>
            </a:r>
            <a:br>
              <a:rPr lang="ru-RU" b="1" i="1" dirty="0" smtClean="0"/>
            </a:br>
            <a:r>
              <a:rPr lang="ru-RU" b="1" i="1" dirty="0" smtClean="0"/>
              <a:t>И все чаще прячется во мгле</a:t>
            </a:r>
            <a:br>
              <a:rPr lang="ru-RU" b="1" i="1" dirty="0" smtClean="0"/>
            </a:br>
            <a:r>
              <a:rPr lang="ru-RU" b="1" i="1" dirty="0" smtClean="0"/>
              <a:t>Солнце, охладевшее к земле.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</a:t>
            </a:r>
            <a:r>
              <a:rPr lang="ru-RU" sz="2800" i="1" dirty="0" smtClean="0"/>
              <a:t>Игорь </a:t>
            </a:r>
            <a:r>
              <a:rPr lang="ru-RU" sz="2800" i="1" dirty="0" err="1" smtClean="0"/>
              <a:t>Мазнин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6113903" cy="4525963"/>
          </a:xfrm>
        </p:spPr>
        <p:txBody>
          <a:bodyPr>
            <a:normAutofit fontScale="92500" lnSpcReduction="20000"/>
          </a:bodyPr>
          <a:lstStyle/>
          <a:p>
            <a:pPr algn="ctr" fontAlgn="base">
              <a:buNone/>
            </a:pPr>
            <a:r>
              <a:rPr lang="ru-RU" sz="3900" b="1" dirty="0" smtClean="0"/>
              <a:t>Зимнее утро</a:t>
            </a:r>
          </a:p>
          <a:p>
            <a:pPr fontAlgn="base">
              <a:buNone/>
            </a:pPr>
            <a:r>
              <a:rPr lang="ru-RU" dirty="0" smtClean="0"/>
              <a:t>     </a:t>
            </a:r>
            <a:r>
              <a:rPr lang="ru-RU" b="1" i="1" dirty="0" smtClean="0"/>
              <a:t>Ночью выпал на деревья</a:t>
            </a:r>
            <a:br>
              <a:rPr lang="ru-RU" b="1" i="1" dirty="0" smtClean="0"/>
            </a:br>
            <a:r>
              <a:rPr lang="ru-RU" b="1" i="1" dirty="0" smtClean="0"/>
              <a:t>Иней в палец толщиной.</a:t>
            </a:r>
            <a:br>
              <a:rPr lang="ru-RU" b="1" i="1" dirty="0" smtClean="0"/>
            </a:br>
            <a:r>
              <a:rPr lang="ru-RU" b="1" i="1" dirty="0" smtClean="0"/>
              <a:t>Стала сказочной деревня</a:t>
            </a:r>
            <a:br>
              <a:rPr lang="ru-RU" b="1" i="1" dirty="0" smtClean="0"/>
            </a:br>
            <a:r>
              <a:rPr lang="ru-RU" b="1" i="1" dirty="0" smtClean="0"/>
              <a:t>И такой родной, родной!</a:t>
            </a:r>
            <a:br>
              <a:rPr lang="ru-RU" b="1" i="1" dirty="0" smtClean="0"/>
            </a:br>
            <a:r>
              <a:rPr lang="ru-RU" b="1" i="1" dirty="0" smtClean="0"/>
              <a:t>Тишина в ограду льётся,</a:t>
            </a:r>
            <a:br>
              <a:rPr lang="ru-RU" b="1" i="1" dirty="0" smtClean="0"/>
            </a:br>
            <a:r>
              <a:rPr lang="ru-RU" b="1" i="1" dirty="0" smtClean="0"/>
              <a:t>Всё молчит, молчу и я;</a:t>
            </a:r>
            <a:br>
              <a:rPr lang="ru-RU" b="1" i="1" dirty="0" smtClean="0"/>
            </a:br>
            <a:r>
              <a:rPr lang="ru-RU" b="1" i="1" dirty="0" smtClean="0"/>
              <a:t>Только слышно, как в колодце</a:t>
            </a:r>
            <a:br>
              <a:rPr lang="ru-RU" b="1" i="1" dirty="0" smtClean="0"/>
            </a:br>
            <a:r>
              <a:rPr lang="ru-RU" b="1" i="1" dirty="0" smtClean="0"/>
              <a:t>Бултыхается</a:t>
            </a:r>
            <a:br>
              <a:rPr lang="ru-RU" b="1" i="1" dirty="0" smtClean="0"/>
            </a:br>
            <a:r>
              <a:rPr lang="ru-RU" b="1" i="1" dirty="0" smtClean="0"/>
              <a:t>Бадья..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                     </a:t>
            </a:r>
            <a:r>
              <a:rPr lang="ru-RU" sz="2900" i="1" dirty="0" smtClean="0"/>
              <a:t>Тимофей Белозеров</a:t>
            </a:r>
            <a:endParaRPr lang="ru-RU" sz="29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5580" y="500042"/>
            <a:ext cx="8590420" cy="5286387"/>
          </a:xfrm>
        </p:spPr>
        <p:txBody>
          <a:bodyPr>
            <a:normAutofit lnSpcReduction="10000"/>
          </a:bodyPr>
          <a:lstStyle/>
          <a:p>
            <a:pPr algn="ctr" fontAlgn="base">
              <a:buNone/>
            </a:pPr>
            <a:r>
              <a:rPr lang="ru-RU" sz="3900" b="1" dirty="0" smtClean="0"/>
              <a:t>Зима-рукодельница</a:t>
            </a:r>
          </a:p>
          <a:p>
            <a:pPr fontAlgn="base">
              <a:buNone/>
            </a:pPr>
            <a:r>
              <a:rPr lang="ru-RU" dirty="0" smtClean="0"/>
              <a:t>   </a:t>
            </a:r>
            <a:r>
              <a:rPr lang="ru-RU" sz="3500" b="1" i="1" dirty="0" smtClean="0"/>
              <a:t>Снова в заботах зима-рукодельница </a:t>
            </a:r>
            <a:br>
              <a:rPr lang="ru-RU" sz="3500" b="1" i="1" dirty="0" smtClean="0"/>
            </a:br>
            <a:r>
              <a:rPr lang="ru-RU" sz="3500" b="1" i="1" dirty="0" smtClean="0"/>
              <a:t>Пусть потеплее природа оденется.</a:t>
            </a:r>
            <a:br>
              <a:rPr lang="ru-RU" sz="3500" b="1" i="1" dirty="0" smtClean="0"/>
            </a:br>
            <a:r>
              <a:rPr lang="ru-RU" sz="3500" b="1" i="1" dirty="0" smtClean="0"/>
              <a:t>Много зима заготовила пряжи,</a:t>
            </a:r>
            <a:br>
              <a:rPr lang="ru-RU" sz="3500" b="1" i="1" dirty="0" smtClean="0"/>
            </a:br>
            <a:r>
              <a:rPr lang="ru-RU" sz="3500" b="1" i="1" dirty="0" smtClean="0"/>
              <a:t>Белые вещи без устали вяжет:</a:t>
            </a:r>
            <a:br>
              <a:rPr lang="ru-RU" sz="3500" b="1" i="1" dirty="0" smtClean="0"/>
            </a:br>
            <a:r>
              <a:rPr lang="ru-RU" sz="3500" b="1" i="1" dirty="0" smtClean="0"/>
              <a:t>Сонным деревьям - пушистые шапки,</a:t>
            </a:r>
            <a:br>
              <a:rPr lang="ru-RU" sz="3500" b="1" i="1" dirty="0" smtClean="0"/>
            </a:br>
            <a:r>
              <a:rPr lang="ru-RU" sz="3500" b="1" i="1" dirty="0" smtClean="0"/>
              <a:t>Ёлочкам - варежки вяжет на лапки.</a:t>
            </a:r>
            <a:br>
              <a:rPr lang="ru-RU" sz="3500" b="1" i="1" dirty="0" smtClean="0"/>
            </a:br>
            <a:r>
              <a:rPr lang="ru-RU" sz="3500" b="1" i="1" dirty="0" smtClean="0"/>
              <a:t>Шила, вязала и очень устала!</a:t>
            </a:r>
            <a:br>
              <a:rPr lang="ru-RU" sz="3500" b="1" i="1" dirty="0" smtClean="0"/>
            </a:br>
            <a:r>
              <a:rPr lang="ru-RU" sz="3500" b="1" i="1" dirty="0" smtClean="0"/>
              <a:t>- Ах, поскорее весна бы настала...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</a:t>
            </a:r>
            <a:r>
              <a:rPr lang="ru-RU" sz="2900" i="1" dirty="0" smtClean="0"/>
              <a:t>Е. </a:t>
            </a:r>
            <a:r>
              <a:rPr lang="ru-RU" sz="2900" i="1" dirty="0" err="1" smtClean="0"/>
              <a:t>Явецкая</a:t>
            </a:r>
            <a:endParaRPr lang="ru-RU" sz="29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7347" y="500042"/>
            <a:ext cx="4488653" cy="7000901"/>
          </a:xfrm>
        </p:spPr>
        <p:txBody>
          <a:bodyPr>
            <a:normAutofit fontScale="25000" lnSpcReduction="20000"/>
          </a:bodyPr>
          <a:lstStyle/>
          <a:p>
            <a:pPr fontAlgn="base">
              <a:buNone/>
            </a:pPr>
            <a:r>
              <a:rPr lang="ru-RU" sz="12800" b="1" dirty="0" smtClean="0"/>
              <a:t>              Береза</a:t>
            </a:r>
          </a:p>
          <a:p>
            <a:pPr fontAlgn="base">
              <a:buNone/>
            </a:pPr>
            <a:r>
              <a:rPr lang="ru-RU" sz="11200" dirty="0" smtClean="0"/>
              <a:t>   </a:t>
            </a:r>
            <a:r>
              <a:rPr lang="ru-RU" sz="11200" b="1" i="1" dirty="0" smtClean="0"/>
              <a:t> Белая береза</a:t>
            </a:r>
            <a:br>
              <a:rPr lang="ru-RU" sz="11200" b="1" i="1" dirty="0" smtClean="0"/>
            </a:br>
            <a:r>
              <a:rPr lang="ru-RU" sz="11200" b="1" i="1" dirty="0" smtClean="0"/>
              <a:t>Под моим окном</a:t>
            </a:r>
            <a:br>
              <a:rPr lang="ru-RU" sz="11200" b="1" i="1" dirty="0" smtClean="0"/>
            </a:br>
            <a:r>
              <a:rPr lang="ru-RU" sz="11200" b="1" i="1" dirty="0" smtClean="0"/>
              <a:t>Принакрылась снегом,</a:t>
            </a:r>
            <a:br>
              <a:rPr lang="ru-RU" sz="11200" b="1" i="1" dirty="0" smtClean="0"/>
            </a:br>
            <a:r>
              <a:rPr lang="ru-RU" sz="11200" b="1" i="1" dirty="0" smtClean="0"/>
              <a:t>Точно серебром.</a:t>
            </a:r>
            <a:br>
              <a:rPr lang="ru-RU" sz="11200" b="1" i="1" dirty="0" smtClean="0"/>
            </a:br>
            <a:r>
              <a:rPr lang="ru-RU" sz="11200" b="1" i="1" dirty="0" smtClean="0"/>
              <a:t>На пушистых ветках</a:t>
            </a:r>
            <a:br>
              <a:rPr lang="ru-RU" sz="11200" b="1" i="1" dirty="0" smtClean="0"/>
            </a:br>
            <a:r>
              <a:rPr lang="ru-RU" sz="11200" b="1" i="1" dirty="0" smtClean="0"/>
              <a:t>Снежною каймой</a:t>
            </a:r>
            <a:br>
              <a:rPr lang="ru-RU" sz="11200" b="1" i="1" dirty="0" smtClean="0"/>
            </a:br>
            <a:r>
              <a:rPr lang="ru-RU" sz="11200" b="1" i="1" dirty="0" smtClean="0"/>
              <a:t>Распустились кисти</a:t>
            </a:r>
            <a:br>
              <a:rPr lang="ru-RU" sz="11200" b="1" i="1" dirty="0" smtClean="0"/>
            </a:br>
            <a:r>
              <a:rPr lang="ru-RU" sz="11200" b="1" i="1" dirty="0" smtClean="0"/>
              <a:t>Белой бахромой.</a:t>
            </a:r>
            <a:br>
              <a:rPr lang="ru-RU" sz="11200" b="1" i="1" dirty="0" smtClean="0"/>
            </a:br>
            <a:r>
              <a:rPr lang="ru-RU" sz="11200" b="1" i="1" dirty="0" smtClean="0"/>
              <a:t>И стоит береза</a:t>
            </a:r>
            <a:br>
              <a:rPr lang="ru-RU" sz="11200" b="1" i="1" dirty="0" smtClean="0"/>
            </a:br>
            <a:r>
              <a:rPr lang="ru-RU" sz="11200" b="1" i="1" dirty="0" smtClean="0"/>
              <a:t>В сонной тишине,</a:t>
            </a:r>
            <a:br>
              <a:rPr lang="ru-RU" sz="11200" b="1" i="1" dirty="0" smtClean="0"/>
            </a:br>
            <a:r>
              <a:rPr lang="ru-RU" sz="11200" b="1" i="1" dirty="0" smtClean="0"/>
              <a:t>И горят снежинки</a:t>
            </a:r>
            <a:br>
              <a:rPr lang="ru-RU" sz="11200" b="1" i="1" dirty="0" smtClean="0"/>
            </a:br>
            <a:r>
              <a:rPr lang="ru-RU" sz="11200" b="1" i="1" dirty="0" smtClean="0"/>
              <a:t>В золотом огне.</a:t>
            </a:r>
            <a:br>
              <a:rPr lang="ru-RU" sz="11200" b="1" i="1" dirty="0" smtClean="0"/>
            </a:br>
            <a:r>
              <a:rPr lang="ru-RU" sz="11200" b="1" i="1" dirty="0" smtClean="0"/>
              <a:t>А заря, лениво</a:t>
            </a:r>
            <a:br>
              <a:rPr lang="ru-RU" sz="11200" b="1" i="1" dirty="0" smtClean="0"/>
            </a:br>
            <a:r>
              <a:rPr lang="ru-RU" sz="11200" b="1" i="1" dirty="0" smtClean="0"/>
              <a:t>Обходя кругом,</a:t>
            </a:r>
            <a:br>
              <a:rPr lang="ru-RU" sz="11200" b="1" i="1" dirty="0" smtClean="0"/>
            </a:br>
            <a:r>
              <a:rPr lang="ru-RU" sz="11200" b="1" i="1" dirty="0" smtClean="0"/>
              <a:t>Обсыпает ветки</a:t>
            </a:r>
            <a:br>
              <a:rPr lang="ru-RU" sz="11200" b="1" i="1" dirty="0" smtClean="0"/>
            </a:br>
            <a:r>
              <a:rPr lang="ru-RU" sz="11200" b="1" i="1" dirty="0" smtClean="0"/>
              <a:t>Новым серебром.</a:t>
            </a:r>
            <a:r>
              <a:rPr lang="ru-RU" sz="11200" dirty="0" smtClean="0"/>
              <a:t/>
            </a:r>
            <a:br>
              <a:rPr lang="ru-RU" sz="11200" dirty="0" smtClean="0"/>
            </a:br>
            <a:r>
              <a:rPr lang="ru-RU" sz="11200" dirty="0" smtClean="0"/>
              <a:t>                         </a:t>
            </a:r>
            <a:r>
              <a:rPr lang="ru-RU" sz="11200" i="1" dirty="0" smtClean="0"/>
              <a:t>С. Есенин</a:t>
            </a:r>
            <a:endParaRPr lang="ru-RU" sz="11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1430" y="0"/>
            <a:ext cx="6556619" cy="6858000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ru-RU" b="1" dirty="0" smtClean="0"/>
              <a:t>          </a:t>
            </a:r>
            <a:r>
              <a:rPr lang="ru-RU" sz="4100" b="1" dirty="0" smtClean="0"/>
              <a:t>Зимние краски</a:t>
            </a:r>
          </a:p>
          <a:p>
            <a:pPr fontAlgn="base">
              <a:buNone/>
            </a:pPr>
            <a:r>
              <a:rPr lang="ru-RU" sz="3700" dirty="0" smtClean="0"/>
              <a:t>    </a:t>
            </a:r>
            <a:r>
              <a:rPr lang="ru-RU" sz="3700" b="1" i="1" dirty="0" smtClean="0"/>
              <a:t>Заготовила зима</a:t>
            </a:r>
            <a:br>
              <a:rPr lang="ru-RU" sz="3700" b="1" i="1" dirty="0" smtClean="0"/>
            </a:br>
            <a:r>
              <a:rPr lang="ru-RU" sz="3700" b="1" i="1" dirty="0" smtClean="0"/>
              <a:t>Краски все для всех сама.</a:t>
            </a:r>
            <a:br>
              <a:rPr lang="ru-RU" sz="3700" b="1" i="1" dirty="0" smtClean="0"/>
            </a:br>
            <a:r>
              <a:rPr lang="ru-RU" sz="3700" b="1" i="1" dirty="0" smtClean="0"/>
              <a:t>Полю - лучшие белила,</a:t>
            </a:r>
            <a:br>
              <a:rPr lang="ru-RU" sz="3700" b="1" i="1" dirty="0" smtClean="0"/>
            </a:br>
            <a:r>
              <a:rPr lang="ru-RU" sz="3700" b="1" i="1" dirty="0" smtClean="0"/>
              <a:t>Зорям - алые чернила.</a:t>
            </a:r>
            <a:br>
              <a:rPr lang="ru-RU" sz="3700" b="1" i="1" dirty="0" smtClean="0"/>
            </a:br>
            <a:r>
              <a:rPr lang="ru-RU" sz="3700" b="1" i="1" dirty="0" smtClean="0"/>
              <a:t>Всем деревьям - чистые</a:t>
            </a:r>
            <a:br>
              <a:rPr lang="ru-RU" sz="3700" b="1" i="1" dirty="0" smtClean="0"/>
            </a:br>
            <a:r>
              <a:rPr lang="ru-RU" sz="3700" b="1" i="1" dirty="0" smtClean="0"/>
              <a:t>Блестки серебристые.</a:t>
            </a:r>
            <a:br>
              <a:rPr lang="ru-RU" sz="3700" b="1" i="1" dirty="0" smtClean="0"/>
            </a:br>
            <a:r>
              <a:rPr lang="ru-RU" sz="3700" b="1" i="1" dirty="0" smtClean="0"/>
              <a:t>А на улице - ребят</a:t>
            </a:r>
            <a:br>
              <a:rPr lang="ru-RU" sz="3700" b="1" i="1" dirty="0" smtClean="0"/>
            </a:br>
            <a:r>
              <a:rPr lang="ru-RU" sz="3700" b="1" i="1" dirty="0" smtClean="0"/>
              <a:t>Разукрасила подряд.</a:t>
            </a:r>
            <a:br>
              <a:rPr lang="ru-RU" sz="3700" b="1" i="1" dirty="0" smtClean="0"/>
            </a:br>
            <a:r>
              <a:rPr lang="ru-RU" sz="3700" b="1" i="1" dirty="0" smtClean="0"/>
              <a:t>Как художник, красит разным:</a:t>
            </a:r>
            <a:br>
              <a:rPr lang="ru-RU" sz="3700" b="1" i="1" dirty="0" smtClean="0"/>
            </a:br>
            <a:r>
              <a:rPr lang="ru-RU" sz="3700" b="1" i="1" dirty="0" smtClean="0"/>
              <a:t>Кто играет - красит красным.</a:t>
            </a:r>
            <a:br>
              <a:rPr lang="ru-RU" sz="3700" b="1" i="1" dirty="0" smtClean="0"/>
            </a:br>
            <a:r>
              <a:rPr lang="ru-RU" sz="3700" b="1" i="1" dirty="0" smtClean="0"/>
              <a:t>Кто боится шевелиться -</a:t>
            </a:r>
            <a:br>
              <a:rPr lang="ru-RU" sz="3700" b="1" i="1" dirty="0" smtClean="0"/>
            </a:br>
            <a:r>
              <a:rPr lang="ru-RU" sz="3700" b="1" i="1" dirty="0" smtClean="0"/>
              <a:t>Краска синяя годится.</a:t>
            </a:r>
            <a:br>
              <a:rPr lang="ru-RU" sz="3700" b="1" i="1" dirty="0" smtClean="0"/>
            </a:br>
            <a:r>
              <a:rPr lang="ru-RU" sz="3700" b="1" i="1" dirty="0" smtClean="0"/>
              <a:t>Ни за что не выпросить</a:t>
            </a:r>
            <a:br>
              <a:rPr lang="ru-RU" sz="3700" b="1" i="1" dirty="0" smtClean="0"/>
            </a:br>
            <a:r>
              <a:rPr lang="ru-RU" sz="3700" b="1" i="1" dirty="0" smtClean="0"/>
              <a:t>По-другому выкрасить!</a:t>
            </a:r>
            <a:r>
              <a:rPr lang="ru-RU" sz="3700" dirty="0" smtClean="0"/>
              <a:t/>
            </a:r>
            <a:br>
              <a:rPr lang="ru-RU" sz="3700" dirty="0" smtClean="0"/>
            </a:br>
            <a:r>
              <a:rPr lang="ru-RU" sz="3700" dirty="0" smtClean="0"/>
              <a:t>                                         </a:t>
            </a:r>
            <a:r>
              <a:rPr lang="ru-RU" sz="3300" i="1" dirty="0" smtClean="0"/>
              <a:t>В. Фетисов</a:t>
            </a:r>
            <a:endParaRPr lang="ru-RU" sz="33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23086" y="428580"/>
            <a:ext cx="6082915" cy="6429420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b="1" dirty="0" smtClean="0"/>
              <a:t>   </a:t>
            </a:r>
            <a:r>
              <a:rPr lang="ru-RU" sz="3900" b="1" dirty="0" smtClean="0"/>
              <a:t>Рассеянная зима</a:t>
            </a:r>
          </a:p>
          <a:p>
            <a:pPr fontAlgn="base"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Ещё кругом стоят</a:t>
            </a:r>
            <a:br>
              <a:rPr lang="ru-RU" b="1" i="1" dirty="0" smtClean="0"/>
            </a:br>
            <a:r>
              <a:rPr lang="ru-RU" b="1" i="1" dirty="0" smtClean="0"/>
              <a:t>Деревья голые, </a:t>
            </a:r>
            <a:br>
              <a:rPr lang="ru-RU" b="1" i="1" dirty="0" smtClean="0"/>
            </a:br>
            <a:r>
              <a:rPr lang="ru-RU" b="1" i="1" dirty="0" smtClean="0"/>
              <a:t>А с крыши капли</a:t>
            </a:r>
            <a:br>
              <a:rPr lang="ru-RU" b="1" i="1" dirty="0" smtClean="0"/>
            </a:br>
            <a:r>
              <a:rPr lang="ru-RU" b="1" i="1" dirty="0" smtClean="0"/>
              <a:t>Капают весёлые. </a:t>
            </a:r>
          </a:p>
          <a:p>
            <a:pPr fontAlgn="base">
              <a:buNone/>
            </a:pPr>
            <a:r>
              <a:rPr lang="ru-RU" b="1" i="1" dirty="0" smtClean="0"/>
              <a:t>   Зима куда-то</a:t>
            </a:r>
            <a:br>
              <a:rPr lang="ru-RU" b="1" i="1" dirty="0" smtClean="0"/>
            </a:br>
            <a:r>
              <a:rPr lang="ru-RU" b="1" i="1" dirty="0" smtClean="0"/>
              <a:t>Убежала в панике</a:t>
            </a:r>
            <a:br>
              <a:rPr lang="ru-RU" b="1" i="1" dirty="0" smtClean="0"/>
            </a:br>
            <a:r>
              <a:rPr lang="ru-RU" b="1" i="1" dirty="0" smtClean="0"/>
              <a:t>И очень плохо</a:t>
            </a:r>
            <a:br>
              <a:rPr lang="ru-RU" b="1" i="1" dirty="0" smtClean="0"/>
            </a:br>
            <a:r>
              <a:rPr lang="ru-RU" b="1" i="1" dirty="0" smtClean="0"/>
              <a:t>Закрутила краники.</a:t>
            </a:r>
          </a:p>
          <a:p>
            <a:pPr fontAlgn="base">
              <a:buNone/>
            </a:pPr>
            <a:r>
              <a:rPr lang="ru-RU" b="1" i="1" dirty="0" smtClean="0"/>
              <a:t>   На полянке, у тропинки</a:t>
            </a:r>
            <a:br>
              <a:rPr lang="ru-RU" b="1" i="1" dirty="0" smtClean="0"/>
            </a:br>
            <a:r>
              <a:rPr lang="ru-RU" b="1" i="1" dirty="0" smtClean="0"/>
              <a:t>Пробиваются травинки.</a:t>
            </a:r>
            <a:br>
              <a:rPr lang="ru-RU" b="1" i="1" dirty="0" smtClean="0"/>
            </a:br>
            <a:r>
              <a:rPr lang="ru-RU" b="1" i="1" dirty="0" smtClean="0"/>
              <a:t>С бугорка ручей бежит.</a:t>
            </a:r>
            <a:br>
              <a:rPr lang="ru-RU" b="1" i="1" dirty="0" smtClean="0"/>
            </a:br>
            <a:r>
              <a:rPr lang="ru-RU" b="1" i="1" dirty="0" smtClean="0"/>
              <a:t>А под ёлкой снег лежит.</a:t>
            </a:r>
          </a:p>
          <a:p>
            <a:pPr fontAlgn="base">
              <a:buNone/>
            </a:pPr>
            <a:r>
              <a:rPr lang="ru-RU" i="1" dirty="0" smtClean="0"/>
              <a:t>                                            </a:t>
            </a:r>
            <a:r>
              <a:rPr lang="ru-RU" sz="2900" i="1" dirty="0" err="1" smtClean="0"/>
              <a:t>Заходер</a:t>
            </a:r>
            <a:r>
              <a:rPr lang="ru-RU" sz="2900" i="1" dirty="0" smtClean="0"/>
              <a:t> Б.</a:t>
            </a:r>
            <a:endParaRPr lang="ru-RU" sz="29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1700" y="500042"/>
            <a:ext cx="7584300" cy="4525963"/>
          </a:xfrm>
        </p:spPr>
        <p:txBody>
          <a:bodyPr/>
          <a:lstStyle/>
          <a:p>
            <a:pPr fontAlgn="base">
              <a:buNone/>
            </a:pPr>
            <a:r>
              <a:rPr lang="ru-RU" b="1" dirty="0" smtClean="0"/>
              <a:t>                 </a:t>
            </a:r>
            <a:r>
              <a:rPr lang="ru-RU" sz="3600" b="1" dirty="0" smtClean="0"/>
              <a:t> Подснежник</a:t>
            </a:r>
          </a:p>
          <a:p>
            <a:pPr fontAlgn="base">
              <a:buNone/>
            </a:pPr>
            <a:r>
              <a:rPr lang="ru-RU" b="1" i="1" dirty="0" smtClean="0"/>
              <a:t>   Рядом с сосенкой подснежник</a:t>
            </a:r>
            <a:br>
              <a:rPr lang="ru-RU" b="1" i="1" dirty="0" smtClean="0"/>
            </a:br>
            <a:r>
              <a:rPr lang="ru-RU" b="1" i="1" dirty="0" smtClean="0"/>
              <a:t>Смотрит в небо — светлый, нежный</a:t>
            </a:r>
            <a:br>
              <a:rPr lang="ru-RU" b="1" i="1" dirty="0" smtClean="0"/>
            </a:br>
            <a:r>
              <a:rPr lang="ru-RU" b="1" i="1" dirty="0" smtClean="0"/>
              <a:t>Что снежинки лепестки!</a:t>
            </a:r>
            <a:br>
              <a:rPr lang="ru-RU" b="1" i="1" dirty="0" smtClean="0"/>
            </a:br>
            <a:r>
              <a:rPr lang="ru-RU" b="1" i="1" dirty="0" smtClean="0"/>
              <a:t>Не тяни к нему руки —</a:t>
            </a:r>
            <a:br>
              <a:rPr lang="ru-RU" b="1" i="1" dirty="0" smtClean="0"/>
            </a:br>
            <a:r>
              <a:rPr lang="ru-RU" b="1" i="1" dirty="0" smtClean="0"/>
              <a:t>Вдруг растают лепестки!..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</a:t>
            </a:r>
            <a:r>
              <a:rPr lang="ru-RU" sz="2800" i="1" dirty="0" smtClean="0"/>
              <a:t>Иван Емельянов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" y="2332039"/>
            <a:ext cx="6237697" cy="4525963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b="1" dirty="0" smtClean="0"/>
              <a:t>                    </a:t>
            </a:r>
            <a:r>
              <a:rPr lang="ru-RU" sz="3900" b="1" dirty="0" smtClean="0"/>
              <a:t> Весна</a:t>
            </a:r>
          </a:p>
          <a:p>
            <a:pPr fontAlgn="base"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Пробудившись ото сна,</a:t>
            </a:r>
            <a:br>
              <a:rPr lang="ru-RU" b="1" i="1" dirty="0" smtClean="0"/>
            </a:br>
            <a:r>
              <a:rPr lang="ru-RU" b="1" i="1" dirty="0" smtClean="0"/>
              <a:t>Кистью мягкою весна</a:t>
            </a:r>
            <a:br>
              <a:rPr lang="ru-RU" b="1" i="1" dirty="0" smtClean="0"/>
            </a:br>
            <a:r>
              <a:rPr lang="ru-RU" b="1" i="1" dirty="0" smtClean="0"/>
              <a:t>На ветвях рисует почки</a:t>
            </a:r>
            <a:br>
              <a:rPr lang="ru-RU" b="1" i="1" dirty="0" smtClean="0"/>
            </a:br>
            <a:r>
              <a:rPr lang="ru-RU" b="1" i="1" dirty="0" smtClean="0"/>
              <a:t>На полях — грачей цепочки,</a:t>
            </a:r>
            <a:br>
              <a:rPr lang="ru-RU" b="1" i="1" dirty="0" smtClean="0"/>
            </a:br>
            <a:r>
              <a:rPr lang="ru-RU" b="1" i="1" dirty="0" smtClean="0"/>
              <a:t>Над ожившею листвой -</a:t>
            </a:r>
            <a:br>
              <a:rPr lang="ru-RU" b="1" i="1" dirty="0" smtClean="0"/>
            </a:br>
            <a:r>
              <a:rPr lang="ru-RU" b="1" i="1" dirty="0" smtClean="0"/>
              <a:t>Первый росчерк грозовой,</a:t>
            </a:r>
            <a:br>
              <a:rPr lang="ru-RU" b="1" i="1" dirty="0" smtClean="0"/>
            </a:br>
            <a:r>
              <a:rPr lang="ru-RU" b="1" i="1" dirty="0" smtClean="0"/>
              <a:t>А в тени прозрачной сада -</a:t>
            </a:r>
            <a:br>
              <a:rPr lang="ru-RU" b="1" i="1" dirty="0" smtClean="0"/>
            </a:br>
            <a:r>
              <a:rPr lang="ru-RU" b="1" i="1" dirty="0" smtClean="0"/>
              <a:t>Куст сирени у ограды.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</a:t>
            </a:r>
            <a:r>
              <a:rPr lang="ru-RU" sz="2900" i="1" dirty="0" smtClean="0"/>
              <a:t>Виктор Лунин</a:t>
            </a:r>
            <a:endParaRPr lang="ru-RU" sz="2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140</Words>
  <Application>Microsoft Office PowerPoint</Application>
  <PresentationFormat>Лист A4 (210x297 мм)</PresentationFormat>
  <Paragraphs>53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</dc:creator>
  <cp:lastModifiedBy>User</cp:lastModifiedBy>
  <cp:revision>51</cp:revision>
  <dcterms:created xsi:type="dcterms:W3CDTF">2018-03-18T11:22:50Z</dcterms:created>
  <dcterms:modified xsi:type="dcterms:W3CDTF">2018-11-28T16:04:40Z</dcterms:modified>
</cp:coreProperties>
</file>