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60" r:id="rId4"/>
    <p:sldId id="262" r:id="rId5"/>
    <p:sldId id="263" r:id="rId6"/>
    <p:sldId id="264" r:id="rId7"/>
    <p:sldId id="265" r:id="rId8"/>
    <p:sldId id="266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A493A9-C1F5-4BC1-9E49-A362E286D25B}" type="datetimeFigureOut">
              <a:rPr lang="ru-RU">
                <a:solidFill>
                  <a:prstClr val="black"/>
                </a:solidFill>
              </a:rPr>
              <a:pPr/>
              <a:t>12.12.2018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587D3-FB38-42E0-9582-182B66BFA2D3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A493A9-C1F5-4BC1-9E49-A362E286D25B}" type="datetimeFigureOut">
              <a:rPr lang="ru-RU">
                <a:solidFill>
                  <a:prstClr val="black"/>
                </a:solidFill>
              </a:rPr>
              <a:pPr/>
              <a:t>12.12.2018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587D3-FB38-42E0-9582-182B66BFA2D3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A493A9-C1F5-4BC1-9E49-A362E286D25B}" type="datetimeFigureOut">
              <a:rPr lang="ru-RU">
                <a:solidFill>
                  <a:prstClr val="black"/>
                </a:solidFill>
              </a:rPr>
              <a:pPr/>
              <a:t>12.12.2018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587D3-FB38-42E0-9582-182B66BFA2D3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A493A9-C1F5-4BC1-9E49-A362E286D25B}" type="datetimeFigureOut">
              <a:rPr lang="ru-RU">
                <a:solidFill>
                  <a:prstClr val="black"/>
                </a:solidFill>
              </a:rPr>
              <a:pPr/>
              <a:t>12.12.2018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587D3-FB38-42E0-9582-182B66BFA2D3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A493A9-C1F5-4BC1-9E49-A362E286D25B}" type="datetimeFigureOut">
              <a:rPr lang="ru-RU">
                <a:solidFill>
                  <a:prstClr val="black"/>
                </a:solidFill>
              </a:rPr>
              <a:pPr/>
              <a:t>12.12.2018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587D3-FB38-42E0-9582-182B66BFA2D3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A493A9-C1F5-4BC1-9E49-A362E286D25B}" type="datetimeFigureOut">
              <a:rPr lang="ru-RU">
                <a:solidFill>
                  <a:prstClr val="black"/>
                </a:solidFill>
              </a:rPr>
              <a:pPr/>
              <a:t>12.12.2018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587D3-FB38-42E0-9582-182B66BFA2D3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A493A9-C1F5-4BC1-9E49-A362E286D25B}" type="datetimeFigureOut">
              <a:rPr lang="ru-RU">
                <a:solidFill>
                  <a:prstClr val="black"/>
                </a:solidFill>
              </a:rPr>
              <a:pPr/>
              <a:t>12.12.2018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587D3-FB38-42E0-9582-182B66BFA2D3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A493A9-C1F5-4BC1-9E49-A362E286D25B}" type="datetimeFigureOut">
              <a:rPr lang="ru-RU">
                <a:solidFill>
                  <a:prstClr val="black"/>
                </a:solidFill>
              </a:rPr>
              <a:pPr/>
              <a:t>12.12.2018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587D3-FB38-42E0-9582-182B66BFA2D3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A493A9-C1F5-4BC1-9E49-A362E286D25B}" type="datetimeFigureOut">
              <a:rPr lang="ru-RU">
                <a:solidFill>
                  <a:prstClr val="black"/>
                </a:solidFill>
              </a:rPr>
              <a:pPr/>
              <a:t>12.12.2018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587D3-FB38-42E0-9582-182B66BFA2D3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A493A9-C1F5-4BC1-9E49-A362E286D25B}" type="datetimeFigureOut">
              <a:rPr lang="ru-RU">
                <a:solidFill>
                  <a:prstClr val="black"/>
                </a:solidFill>
              </a:rPr>
              <a:pPr/>
              <a:t>12.12.2018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587D3-FB38-42E0-9582-182B66BFA2D3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A493A9-C1F5-4BC1-9E49-A362E286D25B}" type="datetimeFigureOut">
              <a:rPr lang="ru-RU">
                <a:solidFill>
                  <a:prstClr val="black"/>
                </a:solidFill>
              </a:rPr>
              <a:pPr/>
              <a:t>12.12.2018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587D3-FB38-42E0-9582-182B66BFA2D3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3833550.png"/>
          <p:cNvPicPr>
            <a:picLocks noChangeAspect="1"/>
          </p:cNvPicPr>
          <p:nvPr userDrawn="1"/>
        </p:nvPicPr>
        <p:blipFill>
          <a:blip r:embed="rId13" cstate="email"/>
          <a:stretch>
            <a:fillRect/>
          </a:stretch>
        </p:blipFill>
        <p:spPr>
          <a:xfrm>
            <a:off x="785786" y="142852"/>
            <a:ext cx="8358214" cy="6715147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1071538" y="428604"/>
            <a:ext cx="7643866" cy="6000792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2" name="Рисунок 11" descr="4273828.png"/>
          <p:cNvPicPr>
            <a:picLocks noChangeAspect="1"/>
          </p:cNvPicPr>
          <p:nvPr userDrawn="1"/>
        </p:nvPicPr>
        <p:blipFill>
          <a:blip r:embed="rId14" cstate="email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0"/>
            <a:ext cx="4245823" cy="6858000"/>
          </a:xfrm>
          <a:prstGeom prst="rect">
            <a:avLst/>
          </a:prstGeom>
        </p:spPr>
      </p:pic>
      <p:sp>
        <p:nvSpPr>
          <p:cNvPr id="13" name="Прямоугольник 12"/>
          <p:cNvSpPr/>
          <p:nvPr userDrawn="1"/>
        </p:nvSpPr>
        <p:spPr>
          <a:xfrm>
            <a:off x="0" y="6642556"/>
            <a:ext cx="11993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http://linda6035.ucoz.ru/</a:t>
            </a:r>
            <a:endParaRPr lang="ru-RU" sz="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1115616" y="1268760"/>
            <a:ext cx="7643866" cy="4696203"/>
            <a:chOff x="956034" y="992542"/>
            <a:chExt cx="7165477" cy="533016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956034" y="992542"/>
              <a:ext cx="7165477" cy="2934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54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C000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ПРОЕКТ </a:t>
              </a:r>
            </a:p>
            <a:p>
              <a:pPr algn="ctr">
                <a:defRPr/>
              </a:pPr>
              <a:r>
                <a:rPr lang="ru-RU" sz="54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C000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по технологии</a:t>
              </a:r>
            </a:p>
            <a:p>
              <a:pPr algn="ctr">
                <a:defRPr/>
              </a:pPr>
              <a:r>
                <a:rPr lang="ru-RU" sz="54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C000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«Розовое дерево»</a:t>
              </a:r>
              <a:endParaRPr lang="ru-RU" sz="54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981076" y="4261691"/>
              <a:ext cx="5017201" cy="20610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280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Выполнила: Лукашова Алла, </a:t>
              </a:r>
              <a:endParaRPr lang="ru-RU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endParaRPr>
            </a:p>
            <a:p>
              <a:pPr algn="ctr">
                <a:defRPr/>
              </a:pPr>
              <a:r>
                <a:rPr lang="ru-RU" sz="280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ученица 8 класса</a:t>
              </a:r>
              <a:endParaRPr lang="ru-RU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endParaRPr>
            </a:p>
            <a:p>
              <a:pPr algn="ctr">
                <a:defRPr/>
              </a:pPr>
              <a:r>
                <a:rPr lang="ru-RU" sz="280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Руководитель: Кузнецова О.А., </a:t>
              </a:r>
            </a:p>
            <a:p>
              <a:pPr algn="ctr">
                <a:defRPr/>
              </a:pPr>
              <a:r>
                <a:rPr lang="ru-RU" sz="280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учитель технологии</a:t>
              </a:r>
              <a:endParaRPr lang="ru-RU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2411760" y="62068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МБОУ «Средняя школа с. </a:t>
            </a:r>
            <a:r>
              <a:rPr lang="ru-RU" sz="24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Тиинск</a:t>
            </a:r>
            <a:r>
              <a:rPr lang="ru-RU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»</a:t>
            </a:r>
            <a:endParaRPr lang="ru-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4213" y="1628775"/>
            <a:ext cx="7793037" cy="331311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«Человек по натуре своей - художник. Он всюду, так или иначе, стремится вносить в свою жизнь красоту».</a:t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                               М. Горький.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043608" y="1196752"/>
            <a:ext cx="7488832" cy="5040560"/>
          </a:xfrm>
          <a:prstGeom prst="rect">
            <a:avLst/>
          </a:prstGeom>
        </p:spPr>
        <p:txBody>
          <a:bodyPr/>
          <a:lstStyle/>
          <a:p>
            <a:r>
              <a:rPr kumimoji="0" lang="ru-RU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Цель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r>
              <a:rPr lang="ru-RU" sz="4000" dirty="0" smtClean="0"/>
              <a:t> </a:t>
            </a:r>
            <a:r>
              <a:rPr lang="ru-RU" sz="2400" b="1" dirty="0" smtClean="0"/>
              <a:t>Изготовить изделие в технике «</a:t>
            </a:r>
            <a:r>
              <a:rPr lang="ru-RU" sz="2400" b="1" dirty="0" err="1" smtClean="0"/>
              <a:t>топиарий</a:t>
            </a:r>
            <a:r>
              <a:rPr lang="ru-RU" sz="2400" b="1" dirty="0" smtClean="0"/>
              <a:t>».</a:t>
            </a:r>
          </a:p>
          <a:p>
            <a:endParaRPr lang="ru-RU" sz="2800" b="1" u="sng" dirty="0" smtClean="0"/>
          </a:p>
          <a:p>
            <a:r>
              <a:rPr lang="ru-RU" sz="2800" b="1" u="sng" dirty="0" smtClean="0"/>
              <a:t>Задачи</a:t>
            </a:r>
            <a:r>
              <a:rPr lang="ru-RU" sz="2800" b="1" dirty="0" smtClean="0"/>
              <a:t>: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b="1" dirty="0" smtClean="0"/>
              <a:t> Провести анализ интернет - источников по теме проекта.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b="1" dirty="0" smtClean="0"/>
              <a:t> Разработать технологию изготовления.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b="1" dirty="0" smtClean="0"/>
              <a:t> Подобрать материалы и инструменты.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b="1" dirty="0" smtClean="0"/>
              <a:t> Выполнить изделие.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b="1" dirty="0" smtClean="0"/>
              <a:t> Оценить выполненную работу.</a:t>
            </a:r>
          </a:p>
          <a:p>
            <a:endParaRPr lang="ru-RU" sz="28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http://happymodern.ru/wp-content/uploads/2015/06/kofeynye-derevya_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692696"/>
            <a:ext cx="3744416" cy="5616624"/>
          </a:xfrm>
          <a:prstGeom prst="rect">
            <a:avLst/>
          </a:prstGeom>
          <a:noFill/>
        </p:spPr>
      </p:pic>
      <p:pic>
        <p:nvPicPr>
          <p:cNvPr id="7176" name="Picture 8" descr="https://1igolka.com/wp-content/uploads/2017/11/topiariy_iz_iskusstvennyh_cvetov_i_fruktov_9_090632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692696"/>
            <a:ext cx="3744416" cy="5616625"/>
          </a:xfrm>
          <a:prstGeom prst="rect">
            <a:avLst/>
          </a:prstGeom>
          <a:noFill/>
        </p:spPr>
      </p:pic>
      <p:pic>
        <p:nvPicPr>
          <p:cNvPr id="7178" name="Picture 10" descr="https://handmadex.ru/uploads/824449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620688"/>
            <a:ext cx="4974131" cy="561662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620688"/>
            <a:ext cx="59618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Материалы и инструменты</a:t>
            </a:r>
            <a:endParaRPr lang="ru-RU" sz="3600" dirty="0"/>
          </a:p>
        </p:txBody>
      </p:sp>
      <p:pic>
        <p:nvPicPr>
          <p:cNvPr id="1027" name="Picture 3" descr="C:\Users\Admin\Desktop\ghhhh\м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555776" y="1772816"/>
            <a:ext cx="5400600" cy="40504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548680"/>
            <a:ext cx="73045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Технология изготовления изделия</a:t>
            </a: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63688" y="1772816"/>
          <a:ext cx="6096000" cy="3137892"/>
        </p:xfrm>
        <a:graphic>
          <a:graphicData uri="http://schemas.openxmlformats.org/drawingml/2006/table">
            <a:tbl>
              <a:tblPr/>
              <a:tblGrid>
                <a:gridCol w="522795"/>
                <a:gridCol w="2787217"/>
                <a:gridCol w="2785988"/>
              </a:tblGrid>
              <a:tr h="3096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Последовательность действий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Материалы, инструменты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6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Заготовка листьев для цветов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Фоамиран, ножницы, лекало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8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Формирование цветов 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Фоамиран, органза, тычинки, клеевой пистолет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8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Прикрепление цветов бутонов из органзы к шару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Фоамиран, клеевой пистолет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6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Декорирование ствола дерева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Фоамиран, клеевой пистолет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8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Прикрепление кроны дерева к стволу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Ствол, крона (декорированный шар)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6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Заливка гипсом горшочка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Горшочек, гипс, ствол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6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Декорирование горшочка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Горшочек, ткань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6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Отделка топиария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Камешки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348" marR="66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ttps://im0-tub-ru.yandex.net/i?id=9ae0472bc3fef1021f0d7f666147fd6d&amp;n=33&amp;h=190&amp;w=3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149080"/>
            <a:ext cx="3786188" cy="2087488"/>
          </a:xfrm>
          <a:prstGeom prst="rect">
            <a:avLst/>
          </a:prstGeom>
          <a:noFill/>
          <a:ln w="25400" cmpd="sng">
            <a:solidFill>
              <a:schemeClr val="accent6">
                <a:lumMod val="50000"/>
              </a:schemeClr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1619672" y="548680"/>
            <a:ext cx="66463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Охрана труда во время работы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1268760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 eaLnBrk="0" hangingPunct="0"/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При работе с инструментами необходимо </a:t>
            </a:r>
          </a:p>
          <a:p>
            <a:pPr indent="457200" algn="ctr" eaLnBrk="0" hangingPunct="0"/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выполнять правила безопасной работы!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5" name="Picture 9" descr="http://willenborg-shop.de/images/thumbs/1500016601_1crop_768x57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276872"/>
            <a:ext cx="4032250" cy="2924019"/>
          </a:xfrm>
          <a:prstGeom prst="rect">
            <a:avLst/>
          </a:prstGeom>
          <a:noFill/>
          <a:ln w="25400" cmpd="sng">
            <a:solidFill>
              <a:schemeClr val="accent6">
                <a:lumMod val="50000"/>
              </a:schemeClr>
            </a:solidFill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548680"/>
            <a:ext cx="51899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Себестоимость изделия</a:t>
            </a:r>
            <a:endParaRPr lang="ru-RU" sz="3600" dirty="0"/>
          </a:p>
        </p:txBody>
      </p:sp>
      <p:pic>
        <p:nvPicPr>
          <p:cNvPr id="3074" name="Picture 2" descr="C:\Users\Admin\Desktop\ghhhh\д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484784"/>
            <a:ext cx="3240360" cy="4320480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</p:pic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>
            <a:off x="1763688" y="3068960"/>
            <a:ext cx="2835275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990033"/>
                  </a:solidFill>
                  <a:round/>
                  <a:headEnd type="none" w="sm" len="sm"/>
                  <a:tailEnd type="none" w="sm" len="sm"/>
                </a:ln>
                <a:solidFill>
                  <a:srgbClr val="A50021"/>
                </a:solidFill>
                <a:latin typeface="Arial"/>
                <a:cs typeface="Arial"/>
              </a:rPr>
              <a:t>63, 59 </a:t>
            </a:r>
            <a:r>
              <a:rPr lang="ru-RU" sz="3600" kern="10" dirty="0" err="1">
                <a:ln w="9525" cap="sq">
                  <a:solidFill>
                    <a:srgbClr val="990033"/>
                  </a:solidFill>
                  <a:round/>
                  <a:headEnd type="none" w="sm" len="sm"/>
                  <a:tailEnd type="none" w="sm" len="sm"/>
                </a:ln>
                <a:solidFill>
                  <a:srgbClr val="A50021"/>
                </a:solidFill>
                <a:latin typeface="Arial"/>
                <a:cs typeface="Arial"/>
              </a:rPr>
              <a:t>руб</a:t>
            </a:r>
            <a:endParaRPr lang="ru-RU" sz="3600" kern="10" dirty="0">
              <a:ln w="9525" cap="sq">
                <a:solidFill>
                  <a:srgbClr val="990033"/>
                </a:solidFill>
                <a:round/>
                <a:headEnd type="none" w="sm" len="sm"/>
                <a:tailEnd type="none" w="sm" len="sm"/>
              </a:ln>
              <a:solidFill>
                <a:srgbClr val="A5002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1988840"/>
            <a:ext cx="5217134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/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6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D9969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211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1_Тема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14</cp:revision>
  <dcterms:created xsi:type="dcterms:W3CDTF">2014-06-15T06:12:12Z</dcterms:created>
  <dcterms:modified xsi:type="dcterms:W3CDTF">2018-12-12T14:27:32Z</dcterms:modified>
</cp:coreProperties>
</file>