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2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0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7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5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85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0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8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2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2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8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7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5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1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A8BC-8549-4F3D-A9D1-43CE8CE7A778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815009-4613-4D59-955D-20085B2BB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7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4687" y="1056069"/>
            <a:ext cx="5808840" cy="1918952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«ДИФФЕРЕНЦИАЦИЯ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1695" y="4050833"/>
            <a:ext cx="5563674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«Березка»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  2017-2018учебный год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7084" y="388574"/>
            <a:ext cx="3237604" cy="177930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17084" y="4666941"/>
            <a:ext cx="3237603" cy="177930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817085" y="2462404"/>
            <a:ext cx="3237603" cy="17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2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421" y="284814"/>
            <a:ext cx="7375159" cy="689548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«ДИФФЕРЕНЦИАЦИЯ»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307" y="1124263"/>
            <a:ext cx="9208394" cy="531517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речь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–один из показателей готовности ребенка к обучению в школе, залог успешного освоения грамоты и чтению. Особое значение имеет правильное звукопроизношение и звуковосприятие.  Именно нарушение произношения и фонематического восприятия является одной из причин неуспеваемости учащихся в начальной школе. Поставленные, автоматизированные, но недостаточно дифференцированные оппозиционные звуки могут стать серьезным затруднением в овладении грамотой.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Научить детей различать часто смешиваемые звуки речи и правильно употреблять их в собственной речи.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1.Закрепление артикуляционных укладов.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.Дифференциация по моторным и акустическим признакам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3.Расширение словарного запаса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421" y="284814"/>
            <a:ext cx="7375159" cy="689548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«ДИФФЕРЕНЦИАЦИЯ»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822" y="1124262"/>
            <a:ext cx="9517487" cy="5482599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состоит из 10 презентаций по дифференциации согласных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«Б-П»; «В-Ф»; «Д-Т»; «С-З»; «Ж-Ш»; «З-Ж»; «С-Ш»; «К-Г»; «К-Г-Х»; «Ч-Щ»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проводится по следующим параметрам:</a:t>
            </a:r>
          </a:p>
          <a:p>
            <a:pPr marL="342900" indent="-3429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звонкость – глухость;</a:t>
            </a:r>
          </a:p>
          <a:p>
            <a:pPr marL="342900" indent="-3429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твердость – мягкость;</a:t>
            </a:r>
          </a:p>
          <a:p>
            <a:pPr marL="342900" indent="-3429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способ образования.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презентацию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разделы: характеристика звуков, дифференциация непосредственно и игры с данными звуками.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 для детей дошкольного возраста от 5 до 7 лет общеразвивающих и логопедических групп.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резентацию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как самостоятельный материал  или как часть занятия. 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5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89" y="223234"/>
            <a:ext cx="8596668" cy="626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33738" y="429400"/>
            <a:ext cx="2074702" cy="13495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55107" y="1068550"/>
            <a:ext cx="2284807" cy="1402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589" y="2879011"/>
            <a:ext cx="2138655" cy="1497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029779" y="2298189"/>
            <a:ext cx="2153564" cy="14999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12265" y="2978215"/>
            <a:ext cx="2084486" cy="1420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6467746" y="4557967"/>
            <a:ext cx="2109365" cy="1483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3825880" y="4317358"/>
            <a:ext cx="2084486" cy="1582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/>
          <p:nvPr/>
        </p:nvPicPr>
        <p:blipFill>
          <a:blip r:embed="rId9"/>
          <a:stretch>
            <a:fillRect/>
          </a:stretch>
        </p:blipFill>
        <p:spPr>
          <a:xfrm>
            <a:off x="1087537" y="4945004"/>
            <a:ext cx="2246201" cy="1318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5668618" y="2074694"/>
            <a:ext cx="2228696" cy="1608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5862208" y="429400"/>
            <a:ext cx="2148451" cy="1337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1790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10" y="210355"/>
            <a:ext cx="1769652" cy="6138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5210" y="960097"/>
            <a:ext cx="2458767" cy="145653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843" y="960097"/>
            <a:ext cx="2461134" cy="14565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537853" y="498915"/>
            <a:ext cx="2461136" cy="145653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738409" y="4694443"/>
            <a:ext cx="2461135" cy="148203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1656652" y="2660564"/>
            <a:ext cx="2461135" cy="145653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6915897" y="704056"/>
            <a:ext cx="2461136" cy="145653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/>
          <a:stretch>
            <a:fillRect/>
          </a:stretch>
        </p:blipFill>
        <p:spPr>
          <a:xfrm>
            <a:off x="5097104" y="2570871"/>
            <a:ext cx="2461135" cy="145845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/>
          <a:stretch>
            <a:fillRect/>
          </a:stretch>
        </p:blipFill>
        <p:spPr>
          <a:xfrm>
            <a:off x="7098109" y="4439606"/>
            <a:ext cx="2461135" cy="1456533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3866536" y="5021826"/>
            <a:ext cx="2461135" cy="145653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262844" y="960097"/>
            <a:ext cx="2461134" cy="14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421" y="284814"/>
            <a:ext cx="7375159" cy="689548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«ДИФФЕРЕНЦИАЦИЯ»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823" y="1124262"/>
            <a:ext cx="8617180" cy="548259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 проекту: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«Дифференциация»  рассчитан на учебный год.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обучению грамоте в подготовительной к школе группе ребята знакомились с согласными звуками. Затем велась работа по различению оппозиционных часто смешиваемых звуков. Презентации использовались как часть занятия.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с детьми были отработаны все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пары сложных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звуков, закреплен навык различения на слух и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произношение.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работа позволит в дальнейшем в начальных классах избежать возникновения самых разных ошибок (грамматических, орфографических, речевых), а значит увеличит эффективность работы учителя по русскому языку.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0671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050"/>
      </a:accent1>
      <a:accent2>
        <a:srgbClr val="FFFF65"/>
      </a:accent2>
      <a:accent3>
        <a:srgbClr val="0070C0"/>
      </a:accent3>
      <a:accent4>
        <a:srgbClr val="8438BD"/>
      </a:accent4>
      <a:accent5>
        <a:srgbClr val="FF0000"/>
      </a:accent5>
      <a:accent6>
        <a:srgbClr val="FF0B0D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342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Проект «ДИФФЕРЕНЦИАЦИЯ» (из опыта работы)</vt:lpstr>
      <vt:lpstr>Проект «ДИФФЕРЕНЦИАЦИЯ»</vt:lpstr>
      <vt:lpstr>Проект «ДИФФЕРЕНЦИАЦИЯ»</vt:lpstr>
      <vt:lpstr>Презентации</vt:lpstr>
      <vt:lpstr>Задания</vt:lpstr>
      <vt:lpstr>Проект «ДИФФЕРЕНЦИАЦИЯ»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Гыук</dc:creator>
  <cp:lastModifiedBy>Гыук</cp:lastModifiedBy>
  <cp:revision>22</cp:revision>
  <dcterms:created xsi:type="dcterms:W3CDTF">2018-05-25T04:02:16Z</dcterms:created>
  <dcterms:modified xsi:type="dcterms:W3CDTF">2018-12-04T08:19:55Z</dcterms:modified>
</cp:coreProperties>
</file>