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5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4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3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5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22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65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7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5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2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5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7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4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4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5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9099" y="2351949"/>
            <a:ext cx="8055666" cy="974724"/>
          </a:xfrm>
        </p:spPr>
        <p:txBody>
          <a:bodyPr/>
          <a:lstStyle/>
          <a:p>
            <a:r>
              <a:rPr lang="ru-RU" dirty="0" smtClean="0"/>
              <a:t>Дифференциация  П - 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762" y="5835633"/>
            <a:ext cx="9980378" cy="8871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учитель – логопед Шихова В.С.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МАДОУ «Детский сад комбинированного вида №8 «Березка» </a:t>
            </a:r>
            <a:r>
              <a:rPr lang="ru-RU" dirty="0" err="1" smtClean="0">
                <a:solidFill>
                  <a:schemeClr val="tx1"/>
                </a:solidFill>
              </a:rPr>
              <a:t>г.о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smtClean="0">
                <a:solidFill>
                  <a:schemeClr val="tx1"/>
                </a:solidFill>
              </a:rPr>
              <a:t>Зарайск, 2017 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3" y="0"/>
            <a:ext cx="2510078" cy="394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11" y="2980979"/>
            <a:ext cx="3721510" cy="29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1.Характеристика звуков                          3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2.Упражнение «Твердый – мягкий»        4-5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3.Упражнение «Измени букву»                6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4.Упражнение «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 предложение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7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5.Загадка.                                                     8 слайд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210355"/>
            <a:ext cx="10188272" cy="24555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</a:t>
            </a:r>
            <a:r>
              <a:rPr lang="ru-RU" sz="9800" dirty="0" smtClean="0">
                <a:solidFill>
                  <a:schemeClr val="tx1"/>
                </a:solidFill>
              </a:rPr>
              <a:t/>
            </a:r>
            <a:br>
              <a:rPr lang="ru-RU" sz="9800" dirty="0" smtClean="0">
                <a:solidFill>
                  <a:schemeClr val="tx1"/>
                </a:solidFill>
              </a:rPr>
            </a:br>
            <a:r>
              <a:rPr lang="ru-RU" sz="9800" b="1" dirty="0" smtClean="0">
                <a:solidFill>
                  <a:schemeClr val="tx1"/>
                </a:solidFill>
              </a:rPr>
              <a:t> П</a:t>
            </a:r>
            <a:r>
              <a:rPr lang="ru-RU" sz="9800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9800" b="1" dirty="0" smtClean="0">
                <a:solidFill>
                  <a:schemeClr val="tx1"/>
                </a:solidFill>
              </a:rPr>
              <a:t>Б</a:t>
            </a:r>
            <a:endParaRPr lang="ru-RU" sz="9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" y="2833351"/>
            <a:ext cx="10779617" cy="2814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                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 – мягкий            Твердый – мягкий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Глухой                              Звонкий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38" y="5221940"/>
            <a:ext cx="1064559" cy="106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76" y="5195512"/>
            <a:ext cx="1064560" cy="106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66" y="1126682"/>
            <a:ext cx="1081783" cy="1171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87" y="1191243"/>
            <a:ext cx="1621276" cy="10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09" y="176542"/>
            <a:ext cx="8596668" cy="11993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– мягкий.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(парусник, букет, поле, бегемот, богатырь, пуля, петух)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2" y="1435949"/>
            <a:ext cx="2205199" cy="1377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1" y="3137090"/>
            <a:ext cx="2333625" cy="155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08" y="1562407"/>
            <a:ext cx="1974685" cy="208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4" y="4809301"/>
            <a:ext cx="2574551" cy="1713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04" y="4958330"/>
            <a:ext cx="2037862" cy="1564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96" y="1375898"/>
            <a:ext cx="2324100" cy="156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36" y="3363870"/>
            <a:ext cx="2168619" cy="2376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89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336"/>
            <a:ext cx="8596668" cy="9580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– мягкий.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72" y="1041380"/>
            <a:ext cx="2205199" cy="1377282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97" y="1411793"/>
            <a:ext cx="2333625" cy="1552575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81" y="1551304"/>
            <a:ext cx="1974685" cy="2083633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72" y="4808182"/>
            <a:ext cx="2574551" cy="1713247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13" y="3334781"/>
            <a:ext cx="2037862" cy="1564218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" y="2832372"/>
            <a:ext cx="2324100" cy="1562100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84" y="4144861"/>
            <a:ext cx="2168619" cy="2376569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83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53" y="107323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букву: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(пар – бар, палка – балка, почки – бочки, башня – пашня)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3" y="3451537"/>
            <a:ext cx="2160399" cy="1307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75" y="5096189"/>
            <a:ext cx="2125013" cy="1630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96" y="2481656"/>
            <a:ext cx="1665055" cy="1939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60" y="2481656"/>
            <a:ext cx="2761634" cy="1939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3" y="1479254"/>
            <a:ext cx="2107129" cy="1367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69" y="1479254"/>
            <a:ext cx="2300324" cy="1367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53" y="5096189"/>
            <a:ext cx="2217502" cy="1630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69" y="3459467"/>
            <a:ext cx="2055280" cy="1309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35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47" y="184862"/>
            <a:ext cx="5860960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 предложение.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30747" y="939770"/>
            <a:ext cx="492080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огороде растет большая …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магазине продают туфли на высоком …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Миша рассматривает картинку в …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одела яркие …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на урок принесли …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картофельный …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9" y="4779107"/>
            <a:ext cx="3381777" cy="1892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52" y="2758231"/>
            <a:ext cx="2384201" cy="1919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2" y="1055962"/>
            <a:ext cx="2349589" cy="2109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3" y="4820543"/>
            <a:ext cx="2388044" cy="1667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2" y="408695"/>
            <a:ext cx="1345842" cy="1559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34" y="3496717"/>
            <a:ext cx="2110032" cy="1582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87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66" y="234552"/>
            <a:ext cx="2806521" cy="11147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10166" y="1446514"/>
            <a:ext cx="11286471" cy="316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/>
              <a:t>     А       </a:t>
            </a:r>
            <a:r>
              <a:rPr lang="ru-RU" sz="7200" b="1" dirty="0" err="1" smtClean="0"/>
              <a:t>А</a:t>
            </a:r>
            <a:r>
              <a:rPr lang="ru-RU" sz="7200" b="1" dirty="0" smtClean="0"/>
              <a:t>                </a:t>
            </a:r>
          </a:p>
          <a:p>
            <a:pPr marL="0" indent="0">
              <a:buNone/>
            </a:pPr>
            <a:r>
              <a:rPr lang="ru-RU" sz="7200" b="1" dirty="0"/>
              <a:t> </a:t>
            </a:r>
            <a:r>
              <a:rPr lang="ru-RU" sz="7200" b="1" dirty="0" smtClean="0"/>
              <a:t>                     А        </a:t>
            </a:r>
            <a:r>
              <a:rPr lang="ru-RU" sz="7200" b="1" dirty="0" err="1" smtClean="0"/>
              <a:t>А</a:t>
            </a:r>
            <a:endParaRPr lang="ru-RU" sz="7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1446514"/>
            <a:ext cx="1145801" cy="12409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47" y="1452878"/>
            <a:ext cx="1145801" cy="12409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33" y="2759825"/>
            <a:ext cx="1757083" cy="13595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55" y="2687636"/>
            <a:ext cx="1757083" cy="13595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6" y="2883143"/>
            <a:ext cx="3077314" cy="36854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79" y="4270239"/>
            <a:ext cx="3278068" cy="24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8208"/>
            <a:ext cx="12192000" cy="28397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94" y="4218901"/>
            <a:ext cx="2322581" cy="2438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3" y="1512979"/>
            <a:ext cx="4240455" cy="2922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4149"/>
            <a:ext cx="1567543" cy="1703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29" y="4226061"/>
            <a:ext cx="2492828" cy="2669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334" y="1512979"/>
            <a:ext cx="3103502" cy="25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130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Грань</vt:lpstr>
      <vt:lpstr>Дифференциация  П - Б</vt:lpstr>
      <vt:lpstr>Содержание презентации</vt:lpstr>
      <vt:lpstr>Характеристика звуков  П                              Б</vt:lpstr>
      <vt:lpstr>Твёрдый – мягкий. (парусник, букет, поле, бегемот, богатырь, пуля, петух)</vt:lpstr>
      <vt:lpstr>Твёрдый – мягкий.</vt:lpstr>
      <vt:lpstr>Измени букву: (пар – бар, палка – балка, почки – бочки, башня – пашня)</vt:lpstr>
      <vt:lpstr>Дополни предложение.</vt:lpstr>
      <vt:lpstr>Загадка              </vt:lpstr>
      <vt:lpstr>Спасибо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 П - Б</dc:title>
  <dc:creator>Гыук</dc:creator>
  <cp:lastModifiedBy>Гыук</cp:lastModifiedBy>
  <cp:revision>16</cp:revision>
  <dcterms:created xsi:type="dcterms:W3CDTF">2017-03-04T09:00:46Z</dcterms:created>
  <dcterms:modified xsi:type="dcterms:W3CDTF">2018-12-04T08:20:30Z</dcterms:modified>
</cp:coreProperties>
</file>