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1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6" r:id="rId3"/>
    <p:sldId id="257" r:id="rId4"/>
    <p:sldId id="258" r:id="rId5"/>
    <p:sldId id="265" r:id="rId6"/>
    <p:sldId id="260" r:id="rId7"/>
    <p:sldId id="261" r:id="rId8"/>
    <p:sldId id="264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EB33-3C0B-4348-B10C-62624D359F07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65CE-BBD3-4839-A411-148D4E00E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252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EB33-3C0B-4348-B10C-62624D359F07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65CE-BBD3-4839-A411-148D4E00E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113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EB33-3C0B-4348-B10C-62624D359F07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65CE-BBD3-4839-A411-148D4E00E29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1344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EB33-3C0B-4348-B10C-62624D359F07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65CE-BBD3-4839-A411-148D4E00E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206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EB33-3C0B-4348-B10C-62624D359F07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65CE-BBD3-4839-A411-148D4E00E29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9891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EB33-3C0B-4348-B10C-62624D359F07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65CE-BBD3-4839-A411-148D4E00E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183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EB33-3C0B-4348-B10C-62624D359F07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65CE-BBD3-4839-A411-148D4E00E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800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EB33-3C0B-4348-B10C-62624D359F07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65CE-BBD3-4839-A411-148D4E00E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448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EB33-3C0B-4348-B10C-62624D359F07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65CE-BBD3-4839-A411-148D4E00E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745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EB33-3C0B-4348-B10C-62624D359F07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65CE-BBD3-4839-A411-148D4E00E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748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EB33-3C0B-4348-B10C-62624D359F07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65CE-BBD3-4839-A411-148D4E00E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301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EB33-3C0B-4348-B10C-62624D359F07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65CE-BBD3-4839-A411-148D4E00E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300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EB33-3C0B-4348-B10C-62624D359F07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65CE-BBD3-4839-A411-148D4E00E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313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EB33-3C0B-4348-B10C-62624D359F07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65CE-BBD3-4839-A411-148D4E00E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966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EB33-3C0B-4348-B10C-62624D359F07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65CE-BBD3-4839-A411-148D4E00E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523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EB33-3C0B-4348-B10C-62624D359F07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65CE-BBD3-4839-A411-148D4E00E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412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EB33-3C0B-4348-B10C-62624D359F07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73C65CE-BBD3-4839-A411-148D4E00E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945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0066" y="555134"/>
            <a:ext cx="7991271" cy="97472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Дифференциация  В - Ф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79561" y="5731678"/>
            <a:ext cx="8353957" cy="104682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учитель – логопед Шихова В.С.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«Детский сад комбинированного вида №8 «Березка»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г.о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Зарайск, 2017 г.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321" y="2408171"/>
            <a:ext cx="1905000" cy="28003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152" y="3951973"/>
            <a:ext cx="2368165" cy="15763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171" y="2810054"/>
            <a:ext cx="3113040" cy="38601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338" y="2471844"/>
            <a:ext cx="3996288" cy="23178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701" y="1693796"/>
            <a:ext cx="25336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20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9209" y="480811"/>
            <a:ext cx="8596668" cy="13208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презентации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1.Характеристика звуков                          3 слайд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2.Упражнение «Твердый – мягкий»        4 - 5 слайд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3.Упражнение «Выбери»                          6 слайд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.Загадка.                                                    7-8 слайд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817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3266941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звуков</a:t>
            </a:r>
            <a:b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9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ru-RU" sz="9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endParaRPr lang="ru-RU" sz="9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8802" y="3473710"/>
            <a:ext cx="10515600" cy="32389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4000" dirty="0" smtClean="0"/>
          </a:p>
          <a:p>
            <a:pPr marL="0" indent="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Согласный                       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Согласный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Твердый – мягкий           Твердый – мягкий</a:t>
            </a:r>
          </a:p>
          <a:p>
            <a:pPr marL="0" indent="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Звонкий                            Глухой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425" y="2941430"/>
            <a:ext cx="1064559" cy="10645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765" y="2941429"/>
            <a:ext cx="1064560" cy="10645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417" y="1450161"/>
            <a:ext cx="1081783" cy="11716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424" y="1610087"/>
            <a:ext cx="1621276" cy="104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64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491" y="82156"/>
            <a:ext cx="8596668" cy="13208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Твёрдый – мягкий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(волк, фокусник, валенки, фиалка, ваза, веер, витамины)</a:t>
            </a:r>
            <a:endParaRPr lang="ru-RU" sz="2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34" y="4061532"/>
            <a:ext cx="1510589" cy="1737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895" y="1755069"/>
            <a:ext cx="2589727" cy="25897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536" y="2679302"/>
            <a:ext cx="2497455" cy="2171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293" y="4955241"/>
            <a:ext cx="2200275" cy="1647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568" y="670063"/>
            <a:ext cx="1905000" cy="190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826" y="4535846"/>
            <a:ext cx="3334226" cy="20672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2" t="13387" r="19504" b="19711"/>
          <a:stretch/>
        </p:blipFill>
        <p:spPr>
          <a:xfrm>
            <a:off x="328465" y="1092911"/>
            <a:ext cx="3566516" cy="22279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3895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888" y="75651"/>
            <a:ext cx="8596668" cy="13208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Твёрдый - мягкий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967" y="1515951"/>
            <a:ext cx="1510589" cy="1737360"/>
          </a:xfrm>
          <a:prstGeom prst="roundRect">
            <a:avLst>
              <a:gd name="adj" fmla="val 16667"/>
            </a:avLst>
          </a:prstGeom>
          <a:ln w="76200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882" y="3803641"/>
            <a:ext cx="2589727" cy="2589727"/>
          </a:xfrm>
          <a:prstGeom prst="roundRect">
            <a:avLst>
              <a:gd name="adj" fmla="val 16667"/>
            </a:avLst>
          </a:prstGeom>
          <a:ln w="76200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281" y="212931"/>
            <a:ext cx="2497455" cy="2171700"/>
          </a:xfrm>
          <a:prstGeom prst="roundRect">
            <a:avLst>
              <a:gd name="adj" fmla="val 16667"/>
            </a:avLst>
          </a:prstGeom>
          <a:ln w="76200">
            <a:solidFill>
              <a:srgbClr val="00B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281" y="4874130"/>
            <a:ext cx="2200275" cy="1647825"/>
          </a:xfrm>
          <a:prstGeom prst="roundRect">
            <a:avLst>
              <a:gd name="adj" fmla="val 16667"/>
            </a:avLst>
          </a:prstGeom>
          <a:ln w="76200">
            <a:solidFill>
              <a:srgbClr val="00B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35" y="3793043"/>
            <a:ext cx="1905000" cy="1905000"/>
          </a:xfrm>
          <a:prstGeom prst="roundRect">
            <a:avLst>
              <a:gd name="adj" fmla="val 16667"/>
            </a:avLst>
          </a:prstGeom>
          <a:ln w="76200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302" y="2646526"/>
            <a:ext cx="3334226" cy="2067220"/>
          </a:xfrm>
          <a:prstGeom prst="roundRect">
            <a:avLst>
              <a:gd name="adj" fmla="val 16667"/>
            </a:avLst>
          </a:prstGeom>
          <a:ln w="76200">
            <a:solidFill>
              <a:srgbClr val="00B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2" t="13387" r="19504" b="19711"/>
          <a:stretch/>
        </p:blipFill>
        <p:spPr>
          <a:xfrm>
            <a:off x="202364" y="1092200"/>
            <a:ext cx="3566516" cy="2227902"/>
          </a:xfrm>
          <a:prstGeom prst="roundRect">
            <a:avLst>
              <a:gd name="adj" fmla="val 16667"/>
            </a:avLst>
          </a:prstGeom>
          <a:ln w="76200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5902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384" y="211995"/>
            <a:ext cx="9570076" cy="64206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Выбери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елосипед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илка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В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арежки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В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улкан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В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лаконы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В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утляр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7" r="4273"/>
          <a:stretch/>
        </p:blipFill>
        <p:spPr>
          <a:xfrm>
            <a:off x="593969" y="3325018"/>
            <a:ext cx="3902299" cy="2504690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073" y="4930118"/>
            <a:ext cx="2717292" cy="1219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30" y="879562"/>
            <a:ext cx="1962961" cy="15949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484" y="343294"/>
            <a:ext cx="2914381" cy="21311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758" y="379656"/>
            <a:ext cx="2457450" cy="14668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813" y="2393510"/>
            <a:ext cx="3093340" cy="17391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3873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166" y="234552"/>
            <a:ext cx="2806521" cy="111477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Загадка.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605307" y="1446514"/>
            <a:ext cx="9800823" cy="3163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      А    </a:t>
            </a:r>
          </a:p>
          <a:p>
            <a:pPr marL="0" indent="0">
              <a:buNone/>
            </a:pPr>
            <a:r>
              <a:rPr lang="ru-RU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СО         А</a:t>
            </a: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025" y="1446514"/>
            <a:ext cx="1689527" cy="182981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852" y="2615227"/>
            <a:ext cx="2577827" cy="199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01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166" y="234552"/>
            <a:ext cx="2806521" cy="111477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Загадка.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/>
              <a:t>             </a:t>
            </a:r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605307" y="1446514"/>
            <a:ext cx="9800823" cy="3163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      А     СО         А          </a:t>
            </a: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851" y="1505815"/>
            <a:ext cx="1145801" cy="124094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978" y="1446514"/>
            <a:ext cx="1757083" cy="13595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2" b="21127"/>
          <a:stretch/>
        </p:blipFill>
        <p:spPr>
          <a:xfrm>
            <a:off x="5168570" y="3519350"/>
            <a:ext cx="4251947" cy="26030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18" y="3138753"/>
            <a:ext cx="3364265" cy="336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70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456" y="260084"/>
            <a:ext cx="8596668" cy="1320800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С    ИДАНИЯ!</a:t>
            </a:r>
            <a:endParaRPr lang="ru-RU" sz="8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6" r="19280"/>
          <a:stretch/>
        </p:blipFill>
        <p:spPr>
          <a:xfrm>
            <a:off x="318456" y="1878106"/>
            <a:ext cx="3709095" cy="419906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915" y="334681"/>
            <a:ext cx="1081783" cy="1171606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6339"/>
            <a:ext cx="12191999" cy="1561661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578" y="4480300"/>
            <a:ext cx="3552062" cy="195363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004" y="2570539"/>
            <a:ext cx="4020548" cy="381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257958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115</TotalTime>
  <Words>91</Words>
  <Application>Microsoft Office PowerPoint</Application>
  <PresentationFormat>Широкоэкранный</PresentationFormat>
  <Paragraphs>22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Times New Roman</vt:lpstr>
      <vt:lpstr>Trebuchet MS</vt:lpstr>
      <vt:lpstr>Wingdings 3</vt:lpstr>
      <vt:lpstr>Грань</vt:lpstr>
      <vt:lpstr>Дифференциация  В - Ф</vt:lpstr>
      <vt:lpstr>Содержание презентации</vt:lpstr>
      <vt:lpstr>Характеристика звуков В                                          Ф</vt:lpstr>
      <vt:lpstr>Твёрдый – мягкий (волк, фокусник, валенки, фиалка, ваза, веер, витамины)</vt:lpstr>
      <vt:lpstr>Твёрдый - мягкий</vt:lpstr>
      <vt:lpstr>Выбери                                                             В/Ф елосипед  В/Ф илка           В/Ф арежки                                                                 В/Ф улкан           В/Ф лаконы                             В/Ф утляр</vt:lpstr>
      <vt:lpstr>Загадка.              </vt:lpstr>
      <vt:lpstr>Загадка.              </vt:lpstr>
      <vt:lpstr>ДО С    ИДАНИЯ!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Дифференциация  П - Б</dc:title>
  <dc:creator>Гыук</dc:creator>
  <cp:lastModifiedBy>Гыук</cp:lastModifiedBy>
  <cp:revision>21</cp:revision>
  <dcterms:created xsi:type="dcterms:W3CDTF">2017-03-04T09:00:46Z</dcterms:created>
  <dcterms:modified xsi:type="dcterms:W3CDTF">2018-12-04T08:20:48Z</dcterms:modified>
</cp:coreProperties>
</file>