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1" r:id="rId1"/>
  </p:sldMasterIdLst>
  <p:sldIdLst>
    <p:sldId id="256" r:id="rId2"/>
    <p:sldId id="277" r:id="rId3"/>
    <p:sldId id="272" r:id="rId4"/>
    <p:sldId id="276" r:id="rId5"/>
    <p:sldId id="261" r:id="rId6"/>
    <p:sldId id="264" r:id="rId7"/>
    <p:sldId id="273" r:id="rId8"/>
    <p:sldId id="257" r:id="rId9"/>
    <p:sldId id="267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6BCD-12FF-4BB3-BFCE-FAD93FAB86A0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F21E9-823C-4B58-A4A2-F0AE93573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6152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6BCD-12FF-4BB3-BFCE-FAD93FAB86A0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F21E9-823C-4B58-A4A2-F0AE93573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558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6BCD-12FF-4BB3-BFCE-FAD93FAB86A0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F21E9-823C-4B58-A4A2-F0AE93573BF7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607517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6BCD-12FF-4BB3-BFCE-FAD93FAB86A0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F21E9-823C-4B58-A4A2-F0AE93573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3222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6BCD-12FF-4BB3-BFCE-FAD93FAB86A0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F21E9-823C-4B58-A4A2-F0AE93573BF7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923309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6BCD-12FF-4BB3-BFCE-FAD93FAB86A0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F21E9-823C-4B58-A4A2-F0AE93573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83154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6BCD-12FF-4BB3-BFCE-FAD93FAB86A0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F21E9-823C-4B58-A4A2-F0AE93573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0466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6BCD-12FF-4BB3-BFCE-FAD93FAB86A0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F21E9-823C-4B58-A4A2-F0AE93573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903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6BCD-12FF-4BB3-BFCE-FAD93FAB86A0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F21E9-823C-4B58-A4A2-F0AE93573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8667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6BCD-12FF-4BB3-BFCE-FAD93FAB86A0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F21E9-823C-4B58-A4A2-F0AE93573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40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6BCD-12FF-4BB3-BFCE-FAD93FAB86A0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F21E9-823C-4B58-A4A2-F0AE93573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1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6BCD-12FF-4BB3-BFCE-FAD93FAB86A0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F21E9-823C-4B58-A4A2-F0AE93573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8442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6BCD-12FF-4BB3-BFCE-FAD93FAB86A0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F21E9-823C-4B58-A4A2-F0AE93573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739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6BCD-12FF-4BB3-BFCE-FAD93FAB86A0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F21E9-823C-4B58-A4A2-F0AE93573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148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6BCD-12FF-4BB3-BFCE-FAD93FAB86A0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F21E9-823C-4B58-A4A2-F0AE93573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9110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6BCD-12FF-4BB3-BFCE-FAD93FAB86A0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F21E9-823C-4B58-A4A2-F0AE93573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581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D6BCD-12FF-4BB3-BFCE-FAD93FAB86A0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FBF21E9-823C-4B58-A4A2-F0AE93573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229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  <p:sldLayoutId id="2147483794" r:id="rId13"/>
    <p:sldLayoutId id="2147483795" r:id="rId14"/>
    <p:sldLayoutId id="2147483796" r:id="rId15"/>
    <p:sldLayoutId id="214748379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23.gif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8319513" cy="956852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Дифференциация Г - К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40617" y="3409435"/>
            <a:ext cx="8960665" cy="1096899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учитель – логопед Шихова В.С. 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МАДОУ «Детский сад комбинированного вида №8 «Берёзка»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г.о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Зарайск, 2017 г.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07" y="4554383"/>
            <a:ext cx="1950720" cy="12196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373" y="4938048"/>
            <a:ext cx="2105427" cy="16551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3" r="15078"/>
          <a:stretch/>
        </p:blipFill>
        <p:spPr>
          <a:xfrm>
            <a:off x="3432508" y="4816545"/>
            <a:ext cx="2105427" cy="16551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5" t="11268" r="21068" b="8544"/>
          <a:stretch/>
        </p:blipFill>
        <p:spPr>
          <a:xfrm>
            <a:off x="1240617" y="235304"/>
            <a:ext cx="1672491" cy="21211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370" y="736135"/>
            <a:ext cx="2028073" cy="12181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705" y="285857"/>
            <a:ext cx="1672491" cy="21211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1725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9209" y="480811"/>
            <a:ext cx="8596668" cy="13208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презентации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1.Загадки                                                    3-4 слайд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звуков                         5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слайд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.Упражнение «Диктант»                         6 -7 слайд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Упражнение «Дополни предложение»  8 слайд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606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Загадка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390919"/>
            <a:ext cx="8596668" cy="4650444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Норовит щипнуть за ноги,</a:t>
            </a:r>
            <a:b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гоню его с дороги:</a:t>
            </a:r>
            <a:b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"Прочь! Тебя я не боюсь!"</a:t>
            </a:r>
            <a:b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"Га-га-га!" – смеётся… (гусь</a:t>
            </a: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 пеструшка, я хохлатка.</a:t>
            </a:r>
            <a:b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Куд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-куда! - кричу я кратко.</a:t>
            </a:r>
            <a:b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Кричу, и слышит улица:</a:t>
            </a:r>
            <a:b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Снесла яичко ...(Курица)</a:t>
            </a:r>
          </a:p>
          <a:p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47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476" y="148661"/>
            <a:ext cx="8596668" cy="850039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Загадка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4476" y="824248"/>
            <a:ext cx="8596668" cy="5396248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Норовит щипнуть за ноги,</a:t>
            </a:r>
            <a:b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гоню его с дороги:</a:t>
            </a:r>
            <a:b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"Прочь! Тебя я не боюсь!"</a:t>
            </a:r>
            <a:b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"Га-га-га!" – смеётся… (гусь</a:t>
            </a: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ru-RU" sz="3600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Я 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пеструшка, я хохлатка.</a:t>
            </a:r>
            <a:b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Куд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-куда! - кричу я кратко.</a:t>
            </a:r>
            <a:b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Кричу, и слышит улица:</a:t>
            </a:r>
            <a:b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Снесла яичко ...(Курица)</a:t>
            </a:r>
          </a:p>
          <a:p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338" y="1459639"/>
            <a:ext cx="1979663" cy="2256502"/>
          </a:xfrm>
          <a:prstGeom prst="rect">
            <a:avLst/>
          </a:prstGeom>
        </p:spPr>
      </p:pic>
      <p:pic>
        <p:nvPicPr>
          <p:cNvPr id="5" name="Объект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9" r="6481"/>
          <a:stretch/>
        </p:blipFill>
        <p:spPr>
          <a:xfrm>
            <a:off x="6819967" y="4108360"/>
            <a:ext cx="2061177" cy="239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11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9403" y="695459"/>
            <a:ext cx="8029884" cy="2059203"/>
          </a:xfrm>
        </p:spPr>
        <p:txBody>
          <a:bodyPr/>
          <a:lstStyle/>
          <a:p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звуков.     </a:t>
            </a: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                       К</a:t>
            </a:r>
            <a:r>
              <a:rPr lang="ru-RU" sz="8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</a:t>
            </a: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01290" y="4076895"/>
            <a:ext cx="9106109" cy="2040874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Согласный                                             </a:t>
            </a:r>
            <a:r>
              <a:rPr lang="ru-RU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Согласный</a:t>
            </a:r>
            <a:endParaRPr lang="ru-RU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Твёрдый – мягкий                     Твёрдый – мягкий</a:t>
            </a:r>
          </a:p>
          <a:p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Звонкий                                                        Глухой</a:t>
            </a:r>
          </a:p>
          <a:p>
            <a:endParaRPr lang="ru-RU" sz="3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3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125" y="2950359"/>
            <a:ext cx="1064559" cy="10645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974" y="2948053"/>
            <a:ext cx="1064560" cy="10645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534" y="1730032"/>
            <a:ext cx="1621276" cy="10424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185" y="1591983"/>
            <a:ext cx="1081783" cy="117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57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62627" y="620181"/>
            <a:ext cx="8386501" cy="134353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Диктант:  Г-                     К -       </a:t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(лак, радуга, дорога, корона, костер)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971" y="2108199"/>
            <a:ext cx="2753988" cy="13907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529" y="2929336"/>
            <a:ext cx="2190750" cy="16383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236" y="4314252"/>
            <a:ext cx="2189823" cy="20848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0" t="13005" r="4536" b="12115"/>
          <a:stretch/>
        </p:blipFill>
        <p:spPr>
          <a:xfrm>
            <a:off x="1128427" y="4314252"/>
            <a:ext cx="2353456" cy="20848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27" y="2108199"/>
            <a:ext cx="1905000" cy="1905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Равнобедренный треугольник 7"/>
          <p:cNvSpPr/>
          <p:nvPr/>
        </p:nvSpPr>
        <p:spPr>
          <a:xfrm>
            <a:off x="3346971" y="748553"/>
            <a:ext cx="625989" cy="52465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863299" y="702800"/>
            <a:ext cx="601405" cy="6161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44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93605" y="424563"/>
            <a:ext cx="7766721" cy="878835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Диктант:   Г-                     К -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774" y="2591262"/>
            <a:ext cx="2753988" cy="13907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326" y="2645972"/>
            <a:ext cx="2190750" cy="16383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381" y="4319462"/>
            <a:ext cx="2189823" cy="20848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0" t="13005" r="4536" b="12115"/>
          <a:stretch/>
        </p:blipFill>
        <p:spPr>
          <a:xfrm>
            <a:off x="1710659" y="4319462"/>
            <a:ext cx="2353456" cy="20848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59" y="2008943"/>
            <a:ext cx="1905000" cy="1905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Равнобедренный треугольник 7"/>
          <p:cNvSpPr/>
          <p:nvPr/>
        </p:nvSpPr>
        <p:spPr>
          <a:xfrm>
            <a:off x="3128318" y="540979"/>
            <a:ext cx="625989" cy="52465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265419" y="506308"/>
            <a:ext cx="601405" cy="6161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3831905" y="1557704"/>
            <a:ext cx="625989" cy="52465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4831716" y="1528044"/>
            <a:ext cx="625989" cy="52465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7015107" y="1529552"/>
            <a:ext cx="601405" cy="6161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5964717" y="1529552"/>
            <a:ext cx="601405" cy="6161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2856678" y="1482291"/>
            <a:ext cx="601405" cy="6161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42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432405"/>
            <a:ext cx="5955286" cy="190606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 предложение</a:t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1213" y="1497759"/>
            <a:ext cx="7768565" cy="432173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Собака грызет …ости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четверг к нам придут …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ости.</a:t>
            </a:r>
          </a:p>
          <a:p>
            <a:pPr marL="0" indent="0">
              <a:buNone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Гриша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любит хлебную …орку.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понедельник весь класс ходил на …орку.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дворе шла интересная и…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Очень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полезная черная и…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421" y="892042"/>
            <a:ext cx="2535715" cy="14464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649" y="892042"/>
            <a:ext cx="2319295" cy="14516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00"/>
          <a:stretch/>
        </p:blipFill>
        <p:spPr>
          <a:xfrm>
            <a:off x="7429289" y="2397042"/>
            <a:ext cx="2409041" cy="168193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8330" y="2604017"/>
            <a:ext cx="2317497" cy="16126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918" y="4503811"/>
            <a:ext cx="2319295" cy="14572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7137" y="4459654"/>
            <a:ext cx="2223844" cy="15660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0985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7666" y="682528"/>
            <a:ext cx="8596668" cy="16034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свидания!</a:t>
            </a:r>
            <a:endParaRPr lang="ru-RU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497" y="2641598"/>
            <a:ext cx="5713543" cy="40868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80" y="2285999"/>
            <a:ext cx="9954533" cy="3522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70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Желтый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452</TotalTime>
  <Words>136</Words>
  <Application>Microsoft Office PowerPoint</Application>
  <PresentationFormat>Широкоэкранный</PresentationFormat>
  <Paragraphs>31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Times New Roman</vt:lpstr>
      <vt:lpstr>Trebuchet MS</vt:lpstr>
      <vt:lpstr>Wingdings 3</vt:lpstr>
      <vt:lpstr>Грань</vt:lpstr>
      <vt:lpstr>Дифференциация Г - К</vt:lpstr>
      <vt:lpstr>Содержание презентации</vt:lpstr>
      <vt:lpstr>Загадка</vt:lpstr>
      <vt:lpstr>Загадка</vt:lpstr>
      <vt:lpstr>Характеристика звуков.      Г                       К                  </vt:lpstr>
      <vt:lpstr>Диктант:  Г-                     К -         (лак, радуга, дорога, корона, костер)</vt:lpstr>
      <vt:lpstr>Диктант:   Г-                     К - </vt:lpstr>
      <vt:lpstr>Дополни предложение  </vt:lpstr>
      <vt:lpstr>Презентация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 - Д</dc:title>
  <dc:creator>Гыук</dc:creator>
  <cp:lastModifiedBy>Гыук</cp:lastModifiedBy>
  <cp:revision>26</cp:revision>
  <dcterms:created xsi:type="dcterms:W3CDTF">2016-12-12T17:21:29Z</dcterms:created>
  <dcterms:modified xsi:type="dcterms:W3CDTF">2018-12-04T08:21:27Z</dcterms:modified>
</cp:coreProperties>
</file>