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68" r:id="rId3"/>
    <p:sldId id="261" r:id="rId4"/>
    <p:sldId id="262" r:id="rId5"/>
    <p:sldId id="263" r:id="rId6"/>
    <p:sldId id="258" r:id="rId7"/>
    <p:sldId id="259" r:id="rId8"/>
    <p:sldId id="260" r:id="rId9"/>
    <p:sldId id="264" r:id="rId10"/>
    <p:sldId id="266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6BCD-12FF-4BB3-BFCE-FAD93FAB86A0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21E9-823C-4B58-A4A2-F0AE93573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010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6BCD-12FF-4BB3-BFCE-FAD93FAB86A0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21E9-823C-4B58-A4A2-F0AE93573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665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6BCD-12FF-4BB3-BFCE-FAD93FAB86A0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21E9-823C-4B58-A4A2-F0AE93573BF7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5725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6BCD-12FF-4BB3-BFCE-FAD93FAB86A0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21E9-823C-4B58-A4A2-F0AE93573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775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6BCD-12FF-4BB3-BFCE-FAD93FAB86A0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21E9-823C-4B58-A4A2-F0AE93573BF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4701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6BCD-12FF-4BB3-BFCE-FAD93FAB86A0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21E9-823C-4B58-A4A2-F0AE93573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3361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6BCD-12FF-4BB3-BFCE-FAD93FAB86A0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21E9-823C-4B58-A4A2-F0AE93573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1392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6BCD-12FF-4BB3-BFCE-FAD93FAB86A0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21E9-823C-4B58-A4A2-F0AE93573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894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6BCD-12FF-4BB3-BFCE-FAD93FAB86A0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21E9-823C-4B58-A4A2-F0AE93573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403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6BCD-12FF-4BB3-BFCE-FAD93FAB86A0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21E9-823C-4B58-A4A2-F0AE93573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328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6BCD-12FF-4BB3-BFCE-FAD93FAB86A0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21E9-823C-4B58-A4A2-F0AE93573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814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6BCD-12FF-4BB3-BFCE-FAD93FAB86A0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21E9-823C-4B58-A4A2-F0AE93573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270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6BCD-12FF-4BB3-BFCE-FAD93FAB86A0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21E9-823C-4B58-A4A2-F0AE93573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145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6BCD-12FF-4BB3-BFCE-FAD93FAB86A0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21E9-823C-4B58-A4A2-F0AE93573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690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6BCD-12FF-4BB3-BFCE-FAD93FAB86A0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21E9-823C-4B58-A4A2-F0AE93573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055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6BCD-12FF-4BB3-BFCE-FAD93FAB86A0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F21E9-823C-4B58-A4A2-F0AE93573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064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D6BCD-12FF-4BB3-BFCE-FAD93FAB86A0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FBF21E9-823C-4B58-A4A2-F0AE93573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9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8319513" cy="95685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Дифференциация Т -Д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34346" y="3409435"/>
            <a:ext cx="7766936" cy="1096899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учитель – логопед Шихова В.С. МАДОУ «Детский сад комбинированного вида №8 «Берёзка»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г.о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Зарайск, 2017 г.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7"/>
          <a:stretch/>
        </p:blipFill>
        <p:spPr>
          <a:xfrm>
            <a:off x="1507067" y="226019"/>
            <a:ext cx="2366838" cy="23536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92" y="4433667"/>
            <a:ext cx="3313508" cy="22124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440" y="315994"/>
            <a:ext cx="2537139" cy="19550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356" y="4554383"/>
            <a:ext cx="3702269" cy="184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25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2588" y="266347"/>
            <a:ext cx="1888399" cy="80209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Загадка.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914400" y="1416677"/>
            <a:ext cx="9079606" cy="162273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ПРУ     Ы              ПРУ     Ы</a:t>
            </a:r>
          </a:p>
          <a:p>
            <a:pPr marL="0" indent="0">
              <a:buNone/>
            </a:pPr>
            <a:r>
              <a:rPr lang="ru-RU" sz="60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</a:t>
            </a:r>
            <a:endParaRPr lang="ru-RU"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820" y="1472012"/>
            <a:ext cx="868593" cy="55850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940" y="1370105"/>
            <a:ext cx="703878" cy="762323"/>
          </a:xfrm>
          <a:prstGeom prst="rect">
            <a:avLst/>
          </a:prstGeom>
        </p:spPr>
      </p:pic>
      <p:pic>
        <p:nvPicPr>
          <p:cNvPr id="6" name="Объект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77" y="3196420"/>
            <a:ext cx="4129915" cy="29440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980" y="3196420"/>
            <a:ext cx="4129915" cy="29440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8330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484" y="94747"/>
            <a:ext cx="8784605" cy="16000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9600" dirty="0" smtClean="0"/>
              <a:t>  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9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сви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9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ания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63" y="615185"/>
            <a:ext cx="703878" cy="7623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948" y="681262"/>
            <a:ext cx="703878" cy="7623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5017045"/>
            <a:ext cx="12191238" cy="18829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213" y="2039880"/>
            <a:ext cx="2454876" cy="12883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673" y="4602578"/>
            <a:ext cx="2935900" cy="170282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31980"/>
            <a:ext cx="5514919" cy="467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707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9209" y="480811"/>
            <a:ext cx="8596668" cy="13208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презентации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1.Характеристика звуков                          3 слайд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2.Упражнение «Твердый – мягкий»        4-5 слайд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3.Упражнение «Измени букву»               6-8слайд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.Загадка.                                                   9-10 слайд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415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1368" y="539787"/>
            <a:ext cx="8243972" cy="2238583"/>
          </a:xfrm>
        </p:spPr>
        <p:txBody>
          <a:bodyPr/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звуков.</a:t>
            </a:r>
            <a:b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                        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0236" y="4050833"/>
            <a:ext cx="8101189" cy="204087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Согласный                                            </a:t>
            </a:r>
            <a:r>
              <a:rPr lang="ru-RU" sz="32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Согласный</a:t>
            </a:r>
            <a:endParaRPr lang="ru-RU" sz="3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Твёрдый – мягкий                 Твёрдый – мягкий</a:t>
            </a:r>
          </a:p>
          <a:p>
            <a:r>
              <a:rPr lang="ru-RU" sz="3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Звонкий                                                        Глухой</a:t>
            </a:r>
          </a:p>
          <a:p>
            <a:endParaRPr lang="ru-RU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3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061" y="3166140"/>
            <a:ext cx="1064559" cy="10645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119" y="3166139"/>
            <a:ext cx="1064560" cy="10645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679" y="1788201"/>
            <a:ext cx="1621276" cy="10424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754" y="1596523"/>
            <a:ext cx="1081783" cy="117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57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6609" y="189414"/>
            <a:ext cx="8827999" cy="1598643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Твёрдый – мягкий</a:t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картина, вода, тюльпаны, дерево, диван, одуванчик, трон)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20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9" y="1798323"/>
            <a:ext cx="2142301" cy="21012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760" y="5081989"/>
            <a:ext cx="2409714" cy="15060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688" y="1743882"/>
            <a:ext cx="3514165" cy="25372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85" y="3980341"/>
            <a:ext cx="1841789" cy="28997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746" y="1743882"/>
            <a:ext cx="4103594" cy="22364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139" y="4738167"/>
            <a:ext cx="2400300" cy="1504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402" y="4243823"/>
            <a:ext cx="1971725" cy="17817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209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0236" y="581891"/>
            <a:ext cx="6589058" cy="843497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Твёрдый – мягкий.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20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017" y="4554637"/>
            <a:ext cx="2142301" cy="2101261"/>
          </a:xfrm>
          <a:prstGeom prst="roundRect">
            <a:avLst>
              <a:gd name="adj" fmla="val 16667"/>
            </a:avLst>
          </a:prstGeom>
          <a:ln w="76200"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43" y="4852233"/>
            <a:ext cx="2409714" cy="1506071"/>
          </a:xfrm>
          <a:prstGeom prst="roundRect">
            <a:avLst>
              <a:gd name="adj" fmla="val 16667"/>
            </a:avLst>
          </a:prstGeom>
          <a:ln w="76200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3" y="1583944"/>
            <a:ext cx="3514165" cy="2537227"/>
          </a:xfrm>
          <a:prstGeom prst="roundRect">
            <a:avLst>
              <a:gd name="adj" fmla="val 16667"/>
            </a:avLst>
          </a:prstGeom>
          <a:ln w="76200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858" y="3402362"/>
            <a:ext cx="1841789" cy="2899742"/>
          </a:xfrm>
          <a:prstGeom prst="roundRect">
            <a:avLst>
              <a:gd name="adj" fmla="val 16667"/>
            </a:avLst>
          </a:prstGeom>
          <a:ln w="76200">
            <a:solidFill>
              <a:srgbClr val="0070C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203" y="2029399"/>
            <a:ext cx="4103594" cy="2236459"/>
          </a:xfrm>
          <a:prstGeom prst="roundRect">
            <a:avLst>
              <a:gd name="adj" fmla="val 16667"/>
            </a:avLst>
          </a:prstGeom>
          <a:ln w="76200"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256" y="251164"/>
            <a:ext cx="2400300" cy="1504950"/>
          </a:xfrm>
          <a:prstGeom prst="roundRect">
            <a:avLst>
              <a:gd name="adj" fmla="val 16667"/>
            </a:avLst>
          </a:prstGeom>
          <a:ln w="76200"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207" y="4714407"/>
            <a:ext cx="1971725" cy="1781722"/>
          </a:xfrm>
          <a:prstGeom prst="roundRect">
            <a:avLst>
              <a:gd name="adj" fmla="val 16667"/>
            </a:avLst>
          </a:prstGeom>
          <a:ln w="76200"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7993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29590" y="365125"/>
            <a:ext cx="3580326" cy="169549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Измени букву:</a:t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 - Том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" t="2772" r="3970" b="13919"/>
          <a:stretch/>
        </p:blipFill>
        <p:spPr>
          <a:xfrm>
            <a:off x="334851" y="38637"/>
            <a:ext cx="6194738" cy="45076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990" y="4036882"/>
            <a:ext cx="4515386" cy="2709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0726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0793" y="767459"/>
            <a:ext cx="3201473" cy="1325563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дочка - уточка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6" r="10279" b="4519"/>
          <a:stretch/>
        </p:blipFill>
        <p:spPr>
          <a:xfrm>
            <a:off x="170133" y="0"/>
            <a:ext cx="4430333" cy="36378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405" y="3061119"/>
            <a:ext cx="6094620" cy="34042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6889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738352" cy="1325563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ачка - тачка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207" y="182748"/>
            <a:ext cx="5238884" cy="41544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93" y="4144192"/>
            <a:ext cx="4649273" cy="26155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462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2588" y="266347"/>
            <a:ext cx="1888399" cy="80209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Загадка.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914400" y="1416677"/>
            <a:ext cx="9079606" cy="46246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ПРУ     Ы                 </a:t>
            </a:r>
          </a:p>
          <a:p>
            <a:pPr marL="0" indent="0">
              <a:buNone/>
            </a:pPr>
            <a:r>
              <a:rPr lang="ru-RU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ПРУ     Ы</a:t>
            </a:r>
            <a:endParaRPr lang="ru-RU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759" y="1714864"/>
            <a:ext cx="1361968" cy="87574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224" y="2934138"/>
            <a:ext cx="1171978" cy="1269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44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74</TotalTime>
  <Words>101</Words>
  <Application>Microsoft Office PowerPoint</Application>
  <PresentationFormat>Широкоэкранный</PresentationFormat>
  <Paragraphs>23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Times New Roman</vt:lpstr>
      <vt:lpstr>Trebuchet MS</vt:lpstr>
      <vt:lpstr>Wingdings 3</vt:lpstr>
      <vt:lpstr>Грань</vt:lpstr>
      <vt:lpstr>Дифференциация Т -Д</vt:lpstr>
      <vt:lpstr>Содержание презентации</vt:lpstr>
      <vt:lpstr>Характеристика звуков. Д                        Т  </vt:lpstr>
      <vt:lpstr>Твёрдый – мягкий (картина, вода, тюльпаны, дерево, диван, одуванчик, трон) </vt:lpstr>
      <vt:lpstr>Твёрдый – мягкий.</vt:lpstr>
      <vt:lpstr>Измени букву:  дом - Том</vt:lpstr>
      <vt:lpstr>удочка - уточка</vt:lpstr>
      <vt:lpstr>дачка - тачка</vt:lpstr>
      <vt:lpstr>Загадка.</vt:lpstr>
      <vt:lpstr>Загадка.</vt:lpstr>
      <vt:lpstr>Презентация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 - Д</dc:title>
  <dc:creator>Гыук</dc:creator>
  <cp:lastModifiedBy>Гыук</cp:lastModifiedBy>
  <cp:revision>15</cp:revision>
  <dcterms:created xsi:type="dcterms:W3CDTF">2016-12-12T17:21:29Z</dcterms:created>
  <dcterms:modified xsi:type="dcterms:W3CDTF">2018-12-04T08:21:09Z</dcterms:modified>
</cp:coreProperties>
</file>