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72" r:id="rId3"/>
    <p:sldId id="261" r:id="rId4"/>
    <p:sldId id="269" r:id="rId5"/>
    <p:sldId id="271" r:id="rId6"/>
    <p:sldId id="257" r:id="rId7"/>
    <p:sldId id="264" r:id="rId8"/>
    <p:sldId id="270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5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2230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1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1741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63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0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2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9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3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4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9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0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59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5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48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20.jpe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319513" cy="9568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Ж –Ш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4346" y="3409435"/>
            <a:ext cx="7766936" cy="109689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– логопед Шихова В.С. МАДОУ «Детский сад комбинированного вида №8 «Берёзка»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Зарайск, 2018 г.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4" y="487664"/>
            <a:ext cx="2396007" cy="1892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3" y="3982567"/>
            <a:ext cx="3932703" cy="264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93" y="302603"/>
            <a:ext cx="2176599" cy="2176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2" t="269" r="4329" b="2970"/>
          <a:stretch/>
        </p:blipFill>
        <p:spPr>
          <a:xfrm>
            <a:off x="5602379" y="4239566"/>
            <a:ext cx="2485623" cy="2134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92" y="59994"/>
            <a:ext cx="1886419" cy="2515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72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209" y="480811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презентации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1.Характеристика звуков                          3слайд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2.Упражнение «Определи какой звук»    4-5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3.Упражнение «Вставь слово»                 6 слайд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.Загадка.                                                    7-8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Упражнение «Жуки и мыши»                9 слайд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1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235" y="454928"/>
            <a:ext cx="8063768" cy="2265370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звуков.</a:t>
            </a:r>
            <a:r>
              <a:rPr lang="ru-RU" sz="8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                     Ш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0236" y="4050833"/>
            <a:ext cx="8063767" cy="20408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Согласный                                            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Согласный</a:t>
            </a:r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Твёрдый                                                   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Твёрдый</a:t>
            </a:r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Звонкий                                                        Глухой</a:t>
            </a:r>
          </a:p>
          <a:p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8" y="2297981"/>
            <a:ext cx="1064559" cy="1064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09" y="1587613"/>
            <a:ext cx="1621276" cy="1042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19" y="1625807"/>
            <a:ext cx="1081783" cy="1171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84" y="428926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0" y="116651"/>
            <a:ext cx="8976575" cy="191377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какой звук.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(жираф, шапка, шайба, машина, шприц, лужа, журнал, камыши, шоколад, журавль)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32" y="2870444"/>
            <a:ext cx="1747669" cy="1911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32" y="684406"/>
            <a:ext cx="14287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28" y="4927242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66" y="2906838"/>
            <a:ext cx="3153983" cy="1620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5" r="25542"/>
          <a:stretch/>
        </p:blipFill>
        <p:spPr>
          <a:xfrm>
            <a:off x="2230857" y="4967922"/>
            <a:ext cx="2301993" cy="1731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1" y="1602816"/>
            <a:ext cx="2223618" cy="2223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5"/>
          <a:stretch/>
        </p:blipFill>
        <p:spPr>
          <a:xfrm>
            <a:off x="8992115" y="2406185"/>
            <a:ext cx="1958035" cy="2228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1" y="3943985"/>
            <a:ext cx="1771650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607" y="5009969"/>
            <a:ext cx="1592086" cy="1623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26" y="4917057"/>
            <a:ext cx="1981200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43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236" y="581891"/>
            <a:ext cx="7255742" cy="168682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какой звук.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                               Ш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537" y="2118470"/>
            <a:ext cx="1747669" cy="1911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45" y="2636735"/>
            <a:ext cx="14287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44" y="2651386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913" y="513685"/>
            <a:ext cx="2545459" cy="1308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5" r="25542"/>
          <a:stretch/>
        </p:blipFill>
        <p:spPr>
          <a:xfrm>
            <a:off x="9059398" y="4951053"/>
            <a:ext cx="2301993" cy="1731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3" y="2117540"/>
            <a:ext cx="1869599" cy="1869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5"/>
          <a:stretch/>
        </p:blipFill>
        <p:spPr>
          <a:xfrm>
            <a:off x="2404155" y="4165234"/>
            <a:ext cx="1958035" cy="2228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9" y="4657456"/>
            <a:ext cx="1771650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55" y="2180692"/>
            <a:ext cx="1592086" cy="1623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61" y="4776518"/>
            <a:ext cx="1981200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15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811" y="174233"/>
            <a:ext cx="9046215" cy="48608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 слово: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(шарит-жарит, жар-шар, наживка-нашивка, мажет-машет)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у себя в кармане …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на костре мясо …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огня идет …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небо запустили …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Рыбак нацепил на крючок …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 нашил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овую …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вечером кремом руки …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лапою …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61" y="3021514"/>
            <a:ext cx="865755" cy="1596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71" y="3210539"/>
            <a:ext cx="2241415" cy="1401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58" y="1412811"/>
            <a:ext cx="2228850" cy="1374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1"/>
          <a:stretch/>
        </p:blipFill>
        <p:spPr>
          <a:xfrm>
            <a:off x="4868651" y="1412811"/>
            <a:ext cx="2265135" cy="1374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390" y="5068455"/>
            <a:ext cx="2191052" cy="1454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16" b="7544"/>
          <a:stretch/>
        </p:blipFill>
        <p:spPr>
          <a:xfrm>
            <a:off x="3002124" y="5178032"/>
            <a:ext cx="1557611" cy="162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64" y="5169301"/>
            <a:ext cx="1443374" cy="162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8488" b="8247"/>
          <a:stretch/>
        </p:blipFill>
        <p:spPr>
          <a:xfrm>
            <a:off x="7898806" y="5186764"/>
            <a:ext cx="1429555" cy="1607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8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2588" y="266347"/>
            <a:ext cx="1888399" cy="8020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14400" y="1416677"/>
            <a:ext cx="9079606" cy="4624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    И                                               </a:t>
            </a:r>
          </a:p>
          <a:p>
            <a:pPr marL="0" indent="0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У     И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48" y="1798244"/>
            <a:ext cx="1223448" cy="786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3" y="3207843"/>
            <a:ext cx="962439" cy="104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2588" y="266347"/>
            <a:ext cx="1888399" cy="80209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14400" y="1416677"/>
            <a:ext cx="9079606" cy="4624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    И                       У     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36" y="1692837"/>
            <a:ext cx="868593" cy="5585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35" y="1552488"/>
            <a:ext cx="703878" cy="7623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50" y="2875745"/>
            <a:ext cx="2433590" cy="2433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81"/>
          <a:stretch/>
        </p:blipFill>
        <p:spPr>
          <a:xfrm>
            <a:off x="5295910" y="2324562"/>
            <a:ext cx="2492041" cy="1275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877" y="2875745"/>
            <a:ext cx="2286288" cy="2433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1" b="6352"/>
          <a:stretch/>
        </p:blipFill>
        <p:spPr>
          <a:xfrm>
            <a:off x="6773503" y="3474354"/>
            <a:ext cx="2492041" cy="1236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60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814" y="361734"/>
            <a:ext cx="10092907" cy="12751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Сколько мышей и жуков смотрит направо (налево)?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56" y="3174185"/>
            <a:ext cx="1264276" cy="1201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1381" y="2428875"/>
            <a:ext cx="1450191" cy="1434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55" y="2457422"/>
            <a:ext cx="1639389" cy="1434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483" y="4838034"/>
            <a:ext cx="1628624" cy="1434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76" y="4838035"/>
            <a:ext cx="1639389" cy="1434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9798" y="3200481"/>
            <a:ext cx="1288408" cy="12010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32" y="4741170"/>
            <a:ext cx="1264276" cy="12010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424" y="5213105"/>
            <a:ext cx="1296935" cy="12010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4" y="3103339"/>
            <a:ext cx="1264276" cy="12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471</TotalTime>
  <Words>111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Грань</vt:lpstr>
      <vt:lpstr>Дифференциация Ж –Ш </vt:lpstr>
      <vt:lpstr>Содержание презентации</vt:lpstr>
      <vt:lpstr>Характеристика звуков.                                Ж                      Ш  </vt:lpstr>
      <vt:lpstr>Определи какой звук. (жираф, шапка, шайба, машина, шприц, лужа, журнал, камыши, шоколад, журавль)</vt:lpstr>
      <vt:lpstr>Определи какой звук. Ж                                Ш</vt:lpstr>
      <vt:lpstr>Вставь слово: (шарит-жарит, жар-шар, наживка-нашивка, мажет-машет)  Мальчик у себя в кармане … Папа на костре мясо …  От огня идет … В небо запустили …  Рыбак нацепил на крючок … Солдат нашил новую …  Бабушка вечером кремом руки … Медведь лапою …  </vt:lpstr>
      <vt:lpstr>Загадка.</vt:lpstr>
      <vt:lpstr>Загадка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 - Д</dc:title>
  <dc:creator>Гыук</dc:creator>
  <cp:lastModifiedBy>Гыук</cp:lastModifiedBy>
  <cp:revision>28</cp:revision>
  <dcterms:created xsi:type="dcterms:W3CDTF">2016-12-12T17:21:29Z</dcterms:created>
  <dcterms:modified xsi:type="dcterms:W3CDTF">2018-12-04T08:21:44Z</dcterms:modified>
</cp:coreProperties>
</file>