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70" r:id="rId3"/>
    <p:sldId id="261" r:id="rId4"/>
    <p:sldId id="262" r:id="rId5"/>
    <p:sldId id="268" r:id="rId6"/>
    <p:sldId id="257" r:id="rId7"/>
    <p:sldId id="267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41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49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1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4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6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1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396" y="572951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 - Ж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800" y="1889238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" y="4654849"/>
            <a:ext cx="2315078" cy="130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9" y="4670682"/>
            <a:ext cx="1565910" cy="18860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26" y="2986137"/>
            <a:ext cx="1694266" cy="1210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8" y="4654849"/>
            <a:ext cx="2144431" cy="1338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25" y="2891724"/>
            <a:ext cx="2129584" cy="1519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" y="2272329"/>
            <a:ext cx="1697393" cy="18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«Определи какой звук»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«Какой? Какая? Какие?»  6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4.Упражнение «Придумайте предложение со словами».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7-8 слайд</a:t>
            </a:r>
          </a:p>
        </p:txBody>
      </p:sp>
    </p:spTree>
    <p:extLst>
      <p:ext uri="{BB962C8B-B14F-4D97-AF65-F5344CB8AC3E}">
        <p14:creationId xmlns:p14="http://schemas.microsoft.com/office/powerpoint/2010/main" val="365601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7" y="581890"/>
            <a:ext cx="6839060" cy="2470403"/>
          </a:xfrm>
        </p:spPr>
        <p:txBody>
          <a:bodyPr/>
          <a:lstStyle/>
          <a:p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                  З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00" y="4043317"/>
            <a:ext cx="9351747" cy="26408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                                        Твёрдый – мягкий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Звонкий         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Шипящий                                                    Свистящий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2072752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2" y="2137742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355" y="3395394"/>
            <a:ext cx="1249788" cy="1249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71" y="1965705"/>
            <a:ext cx="1081783" cy="11716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20" y="1999167"/>
            <a:ext cx="1081783" cy="1171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99" y="4966778"/>
            <a:ext cx="1612455" cy="1612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27" y="5587336"/>
            <a:ext cx="1028985" cy="8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346" y="579135"/>
            <a:ext cx="8751712" cy="84349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(золотая рыбка, жаба, жираф, желудь, заяц, забор)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4" y="4332782"/>
            <a:ext cx="2190750" cy="1638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04" y="4308449"/>
            <a:ext cx="1595225" cy="2402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99" y="1637536"/>
            <a:ext cx="2442559" cy="2442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27" y="1749486"/>
            <a:ext cx="2109500" cy="1974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" y="4332782"/>
            <a:ext cx="2637637" cy="2140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708971"/>
            <a:ext cx="1249299" cy="18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895" y="329711"/>
            <a:ext cx="8227804" cy="20400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                                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0930" y="1236372"/>
            <a:ext cx="4164438" cy="8457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4" y="4742555"/>
            <a:ext cx="2190750" cy="1638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75" y="1952507"/>
            <a:ext cx="1595225" cy="2402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2254816"/>
            <a:ext cx="2442559" cy="2442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2" y="2254816"/>
            <a:ext cx="2109500" cy="1974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" y="4332782"/>
            <a:ext cx="2637637" cy="2140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36" y="2497211"/>
            <a:ext cx="1249299" cy="18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60" y="450760"/>
            <a:ext cx="8798696" cy="57568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Какой? Какая? Какое? Какие?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Замок                               Маска                              Кольцо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Гвозди                                  Ключ                               Дорога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6" y="1343293"/>
            <a:ext cx="1824909" cy="1824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79" y="4543895"/>
            <a:ext cx="4893300" cy="1663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27" y="1381795"/>
            <a:ext cx="2361127" cy="1674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8" y="5122372"/>
            <a:ext cx="1988449" cy="1489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6" y="4501290"/>
            <a:ext cx="2730505" cy="2044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" y="1381795"/>
            <a:ext cx="2147015" cy="21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623" y="341440"/>
            <a:ext cx="1972600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67" y="185464"/>
            <a:ext cx="9293239" cy="160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предложение со словами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(зеркало, журнал, журавль, жонглер, замок, зебра, жук)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3" y="4459664"/>
            <a:ext cx="2586658" cy="172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71" y="1992323"/>
            <a:ext cx="1671080" cy="1676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03" y="4215746"/>
            <a:ext cx="2007452" cy="1585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16" y="4575574"/>
            <a:ext cx="2390775" cy="151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7" y="1428541"/>
            <a:ext cx="1514475" cy="24003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55" y="1620231"/>
            <a:ext cx="1854622" cy="1891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95" y="1679473"/>
            <a:ext cx="1796566" cy="23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5" y="4247043"/>
            <a:ext cx="9217251" cy="26109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07" y="1843468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87" y="2034068"/>
            <a:ext cx="2950738" cy="36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697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116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З - Ж</vt:lpstr>
      <vt:lpstr>Содержание презентации</vt:lpstr>
      <vt:lpstr>  Характеристика звуков. Ж                    З  </vt:lpstr>
      <vt:lpstr>Определи какой звук (золотая рыбка, жаба, жираф, желудь, заяц, забор)</vt:lpstr>
      <vt:lpstr>Определи какой звук  Ж                                  З</vt:lpstr>
      <vt:lpstr>Какой? Какая? Какое? Какие?       Замок                               Маска                              Кольцо  Гвозди                                  Ключ                               Дорога      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34</cp:revision>
  <dcterms:created xsi:type="dcterms:W3CDTF">2016-12-12T17:21:29Z</dcterms:created>
  <dcterms:modified xsi:type="dcterms:W3CDTF">2018-12-04T08:22:03Z</dcterms:modified>
</cp:coreProperties>
</file>