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70" r:id="rId3"/>
    <p:sldId id="261" r:id="rId4"/>
    <p:sldId id="262" r:id="rId5"/>
    <p:sldId id="269" r:id="rId6"/>
    <p:sldId id="257" r:id="rId7"/>
    <p:sldId id="264" r:id="rId8"/>
    <p:sldId id="268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87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1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5990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5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7205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193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30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82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61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3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2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5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35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4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0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1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319513" cy="9568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С - З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4346" y="3409435"/>
            <a:ext cx="7766936" cy="109689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– логопед Шихова В.С. МАДОУ «Детский сад комбинированного вида №8 «Берёзка»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Зарайск, 2018 г.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13" y="171252"/>
            <a:ext cx="2895181" cy="2171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3" y="4162401"/>
            <a:ext cx="3260919" cy="2429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44" y="4310935"/>
            <a:ext cx="3041560" cy="2281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20" y="171552"/>
            <a:ext cx="3007820" cy="2255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72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209" y="480811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презентации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1.Характеристика звуков                          3слайд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2.Упражнение «Твердый - мягкий»         4-5 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3.Упражнение «Дополни предложение» 6 слайд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.Загадка.                                                   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7-8 слайд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0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0235" y="581891"/>
            <a:ext cx="8281627" cy="2238582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звуков.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                       С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0236" y="4050833"/>
            <a:ext cx="8063767" cy="204087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Согласный                                            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Согласный</a:t>
            </a:r>
            <a:endParaRPr lang="ru-RU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Твёрдый – мягкий                 Твёрдый – мягкий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Звонкий                                                        Глухой</a:t>
            </a:r>
          </a:p>
          <a:p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00" y="2986274"/>
            <a:ext cx="1064559" cy="1064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19" y="2944824"/>
            <a:ext cx="1064560" cy="1064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67" y="1777989"/>
            <a:ext cx="1621276" cy="1042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217" y="1731768"/>
            <a:ext cx="1081783" cy="11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0005" y="151781"/>
            <a:ext cx="8423997" cy="1625685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Твёрдый – мягкий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(снеговик, синица, салют, золотая рыбка, суп, корзина, земляника, семена)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20" y="2268672"/>
            <a:ext cx="2315432" cy="1683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14" y="1576387"/>
            <a:ext cx="1885950" cy="1924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24" y="1451772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85" y="4247256"/>
            <a:ext cx="1847850" cy="1962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869" y="1948371"/>
            <a:ext cx="1860892" cy="2308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1" y="4050833"/>
            <a:ext cx="2159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7" y="3879928"/>
            <a:ext cx="2038350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75" y="4368535"/>
            <a:ext cx="2177140" cy="1579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0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3627" y="219519"/>
            <a:ext cx="3995992" cy="843497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Твёрдый – мягкий.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42" y="872975"/>
            <a:ext cx="2315432" cy="1683950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12" y="1895057"/>
            <a:ext cx="1885950" cy="1924050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35" y="1542759"/>
            <a:ext cx="1905000" cy="1905000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05" y="3447759"/>
            <a:ext cx="1847850" cy="1962150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382" y="313587"/>
            <a:ext cx="1860892" cy="2308032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51" y="4226287"/>
            <a:ext cx="2159000" cy="2286000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60" y="4560308"/>
            <a:ext cx="2038350" cy="1781175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183" y="3272305"/>
            <a:ext cx="2177140" cy="1579025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43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2404"/>
            <a:ext cx="5955286" cy="594263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 предложение.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(зеркало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соты, сушки, зебра, сок)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комнате висит большое красивое …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Вите налила стакан …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с пасеки принес вкусные …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зоопарке мы фотографировались с полосатой …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вазе на столе лежат …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55" y="2703122"/>
            <a:ext cx="1905000" cy="17716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44" y="5271755"/>
            <a:ext cx="1428750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79" y="4527944"/>
            <a:ext cx="3230553" cy="2046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r="18784"/>
          <a:stretch/>
        </p:blipFill>
        <p:spPr>
          <a:xfrm>
            <a:off x="6809755" y="53559"/>
            <a:ext cx="1803042" cy="2324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618" y="2502660"/>
            <a:ext cx="2218714" cy="16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2588" y="266347"/>
            <a:ext cx="1888399" cy="8020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14400" y="1416677"/>
            <a:ext cx="9079606" cy="4624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     А                                      </a:t>
            </a:r>
          </a:p>
          <a:p>
            <a:pPr marL="0" indent="0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КО     А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87" y="1622740"/>
            <a:ext cx="1399542" cy="8999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19" y="3071200"/>
            <a:ext cx="1007235" cy="109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2588" y="266347"/>
            <a:ext cx="1888399" cy="80209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18941" y="1416677"/>
            <a:ext cx="9775065" cy="914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    А                       КО     А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41" y="1635043"/>
            <a:ext cx="784984" cy="5047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125" y="1492714"/>
            <a:ext cx="703878" cy="7623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51" y="2783970"/>
            <a:ext cx="3094686" cy="3094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11" y="2701964"/>
            <a:ext cx="2099257" cy="3148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98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738" y="224977"/>
            <a:ext cx="8596668" cy="1603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    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видания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88" y="849871"/>
            <a:ext cx="1067445" cy="6863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46" y="1564772"/>
            <a:ext cx="2271067" cy="2222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r="16931"/>
          <a:stretch/>
        </p:blipFill>
        <p:spPr>
          <a:xfrm>
            <a:off x="4753224" y="2423968"/>
            <a:ext cx="2922584" cy="33530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8" y="4687646"/>
            <a:ext cx="9126992" cy="21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Другая 9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45831B"/>
      </a:accent1>
      <a:accent2>
        <a:srgbClr val="93DE6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3F7818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386</TotalTime>
  <Words>92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Грань</vt:lpstr>
      <vt:lpstr>Дифференциация С - З</vt:lpstr>
      <vt:lpstr>Содержание презентации</vt:lpstr>
      <vt:lpstr>Характеристика звуков. З                        С  </vt:lpstr>
      <vt:lpstr>Твёрдый – мягкий (снеговик, синица, салют, золотая рыбка, суп, корзина, земляника, семена)</vt:lpstr>
      <vt:lpstr>Твёрдый – мягкий.</vt:lpstr>
      <vt:lpstr>Дополни предложение.  (зеркало, соты, сушки, зебра, сок)   В комнате висит большое красивое …  Мама Вите налила стакан …  Дедушка с пасеки принес вкусные …  В зоопарке мы фотографировались с полосатой …  В вазе на столе лежат …  </vt:lpstr>
      <vt:lpstr>Загадка.</vt:lpstr>
      <vt:lpstr>Загадка.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 - Д</dc:title>
  <dc:creator>Гыук</dc:creator>
  <cp:lastModifiedBy>Гыук</cp:lastModifiedBy>
  <cp:revision>23</cp:revision>
  <dcterms:created xsi:type="dcterms:W3CDTF">2016-12-12T17:21:29Z</dcterms:created>
  <dcterms:modified xsi:type="dcterms:W3CDTF">2018-12-04T08:22:18Z</dcterms:modified>
</cp:coreProperties>
</file>