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76" r:id="rId3"/>
    <p:sldId id="261" r:id="rId4"/>
    <p:sldId id="271" r:id="rId5"/>
    <p:sldId id="272" r:id="rId6"/>
    <p:sldId id="273" r:id="rId7"/>
    <p:sldId id="257" r:id="rId8"/>
    <p:sldId id="274" r:id="rId9"/>
    <p:sldId id="27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70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7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33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1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8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6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5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9.jpg"/><Relationship Id="rId3" Type="http://schemas.openxmlformats.org/officeDocument/2006/relationships/image" Target="../media/image21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22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9.jpg"/><Relationship Id="rId3" Type="http://schemas.openxmlformats.org/officeDocument/2006/relationships/image" Target="../media/image25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26.jpe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422" y="2452583"/>
            <a:ext cx="9761947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Г – К – Х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346" y="3409435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3" y="220501"/>
            <a:ext cx="2479791" cy="2479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220501"/>
            <a:ext cx="2270366" cy="2270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4045054"/>
            <a:ext cx="2138132" cy="213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51" y="4118578"/>
            <a:ext cx="2270366" cy="2270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29" y="449124"/>
            <a:ext cx="2138132" cy="21381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34" y="4093778"/>
            <a:ext cx="2404021" cy="24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19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80" y="108555"/>
            <a:ext cx="8596668" cy="201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544"/>
            <a:ext cx="3526781" cy="3593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47" y="4616316"/>
            <a:ext cx="7380514" cy="2241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8" y="1681775"/>
            <a:ext cx="7704456" cy="2726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43" y="4407967"/>
            <a:ext cx="1928215" cy="19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                         3 слайд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«Определи звук»         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«Твердый - мягкий»         6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4.Упражнение «Измени букву»                7-9 слайд</a:t>
            </a:r>
          </a:p>
        </p:txBody>
      </p:sp>
    </p:spTree>
    <p:extLst>
      <p:ext uri="{BB962C8B-B14F-4D97-AF65-F5344CB8AC3E}">
        <p14:creationId xmlns:p14="http://schemas.microsoft.com/office/powerpoint/2010/main" val="377178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6" y="581891"/>
            <a:ext cx="7427911" cy="2019641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      -       К,  </a:t>
            </a:r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490" y="4063712"/>
            <a:ext cx="8855626" cy="20408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                      Согласные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                    Твёрдые – мягкие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                                                        Глухие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80" y="2870738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66" y="2870738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47" y="1407273"/>
            <a:ext cx="1621276" cy="104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3" y="1490232"/>
            <a:ext cx="1081783" cy="1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44" y="225725"/>
            <a:ext cx="8827258" cy="11147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звук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(кот,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хирург, гитара, гусь,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хаски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морковь, кеды, мех)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1232707"/>
            <a:ext cx="1372993" cy="18581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74" y="1165450"/>
            <a:ext cx="1491690" cy="2018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61" y="1317184"/>
            <a:ext cx="1503318" cy="2034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19" y="3184205"/>
            <a:ext cx="1371532" cy="1371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86" y="3064481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69" y="3009144"/>
            <a:ext cx="2068191" cy="11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52" y="4891128"/>
            <a:ext cx="2435376" cy="1643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5" y="3092854"/>
            <a:ext cx="1640272" cy="109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81" y="3328348"/>
            <a:ext cx="1736501" cy="115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" y="4648636"/>
            <a:ext cx="1560072" cy="1218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08" y="4994248"/>
            <a:ext cx="1577310" cy="106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6" y="4677123"/>
            <a:ext cx="238125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969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9" y="28373"/>
            <a:ext cx="1428449" cy="19331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8" y="0"/>
            <a:ext cx="1449414" cy="1961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24" y="28373"/>
            <a:ext cx="1573074" cy="2128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9" y="2122143"/>
            <a:ext cx="1221832" cy="122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9" y="3724953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2" y="5401331"/>
            <a:ext cx="2068191" cy="11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04" y="5401331"/>
            <a:ext cx="2037452" cy="1375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84" y="3955102"/>
            <a:ext cx="1997372" cy="132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93" y="2192337"/>
            <a:ext cx="1736501" cy="115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07" y="3689900"/>
            <a:ext cx="1560072" cy="1218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93" y="5527173"/>
            <a:ext cx="1577310" cy="106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47" y="2091849"/>
            <a:ext cx="2213431" cy="166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819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89" y="171475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-мягкий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1" y="736936"/>
            <a:ext cx="1263749" cy="1710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49" y="39390"/>
            <a:ext cx="1426403" cy="193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1" y="191060"/>
            <a:ext cx="1436906" cy="1944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5" y="2487069"/>
            <a:ext cx="1426000" cy="142600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17" y="3851085"/>
            <a:ext cx="1295400" cy="12954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5" y="5407434"/>
            <a:ext cx="2068191" cy="1133675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83" y="3787097"/>
            <a:ext cx="1907418" cy="1287507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9" y="5407434"/>
            <a:ext cx="1997372" cy="1328864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19" y="3922966"/>
            <a:ext cx="1736501" cy="1151638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19" y="2241300"/>
            <a:ext cx="1560072" cy="1218806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0" y="5526024"/>
            <a:ext cx="1753739" cy="1183493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62" y="2033078"/>
            <a:ext cx="1962860" cy="1476071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823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44" y="393766"/>
            <a:ext cx="8503146" cy="6213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букву: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– Х (клоп – хлоп, мука – муха)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34" y="1597192"/>
            <a:ext cx="2580773" cy="174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39" y="682580"/>
            <a:ext cx="2590883" cy="2590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64" y="4153204"/>
            <a:ext cx="2711811" cy="2361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0" y="4186303"/>
            <a:ext cx="3725498" cy="2328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58" y="261871"/>
            <a:ext cx="8385666" cy="948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– К (горка – корка, кости – гости)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12" y="902585"/>
            <a:ext cx="3529952" cy="235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84" y="902585"/>
            <a:ext cx="2945707" cy="2411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0" y="3563916"/>
            <a:ext cx="4099414" cy="307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539623"/>
            <a:ext cx="3560927" cy="284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326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3" y="218940"/>
            <a:ext cx="9002334" cy="129933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– К – Х (маки – маги – махи)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16128"/>
          <a:stretch/>
        </p:blipFill>
        <p:spPr>
          <a:xfrm>
            <a:off x="180303" y="1518275"/>
            <a:ext cx="2021983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51" y="734570"/>
            <a:ext cx="3927406" cy="292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0"/>
          <a:stretch/>
        </p:blipFill>
        <p:spPr>
          <a:xfrm>
            <a:off x="5074276" y="4117832"/>
            <a:ext cx="3517125" cy="256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15595"/>
          <a:stretch/>
        </p:blipFill>
        <p:spPr>
          <a:xfrm>
            <a:off x="2028748" y="2700529"/>
            <a:ext cx="200910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5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126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Г – К – Х </vt:lpstr>
      <vt:lpstr>Содержание презентации</vt:lpstr>
      <vt:lpstr>Характеристика звуков. Г       -       К,    Х    </vt:lpstr>
      <vt:lpstr>Определи звук (кот, лего, хирург, гитара, гусь, хаски, морковь, кеды, мех)</vt:lpstr>
      <vt:lpstr>Презентация PowerPoint</vt:lpstr>
      <vt:lpstr>Твердый -мягкий</vt:lpstr>
      <vt:lpstr>Измени букву: К – Х (клоп – хлоп, мука – муха)          </vt:lpstr>
      <vt:lpstr>Г – К (горка – корка, кости – гости)</vt:lpstr>
      <vt:lpstr>Г – К – Х (маки – маги – махи)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26</cp:revision>
  <dcterms:created xsi:type="dcterms:W3CDTF">2016-12-12T17:21:29Z</dcterms:created>
  <dcterms:modified xsi:type="dcterms:W3CDTF">2018-12-04T08:22:37Z</dcterms:modified>
</cp:coreProperties>
</file>