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3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074815" cy="16463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Ч - Щ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«Березка»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2018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7" y="4328159"/>
            <a:ext cx="3722914" cy="2253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00" y="510038"/>
            <a:ext cx="2619816" cy="2187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30" y="5133228"/>
            <a:ext cx="1919793" cy="1205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16" y="1048937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 r="3273" b="5336"/>
          <a:stretch/>
        </p:blipFill>
        <p:spPr>
          <a:xfrm>
            <a:off x="915449" y="628168"/>
            <a:ext cx="2986850" cy="20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16" y="205812"/>
            <a:ext cx="8015905" cy="13208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 !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"/>
          <a:stretch/>
        </p:blipFill>
        <p:spPr>
          <a:xfrm>
            <a:off x="402264" y="3723499"/>
            <a:ext cx="3389673" cy="27359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61" y="1655226"/>
            <a:ext cx="4553841" cy="3138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3" y="1526612"/>
            <a:ext cx="2216639" cy="2216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6"/>
          <a:stretch/>
        </p:blipFill>
        <p:spPr>
          <a:xfrm>
            <a:off x="5177307" y="5277257"/>
            <a:ext cx="1806061" cy="1480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7"/>
          <a:stretch/>
        </p:blipFill>
        <p:spPr>
          <a:xfrm>
            <a:off x="6978656" y="5356581"/>
            <a:ext cx="1951923" cy="1401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7"/>
          <a:stretch/>
        </p:blipFill>
        <p:spPr>
          <a:xfrm>
            <a:off x="3273313" y="5346920"/>
            <a:ext cx="1951923" cy="1401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716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                         3 слайд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«Диктант»                     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«Место звука в слове»     6 -7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4.Упражнение «Измени звук»                  8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9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9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16824"/>
            <a:ext cx="7766936" cy="186576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                  Щ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185" y="2382592"/>
            <a:ext cx="8499818" cy="29846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Глухой   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Глухой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Смычно-щелевой                             Щелевой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13" y="3767196"/>
            <a:ext cx="1621276" cy="104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71" y="2163124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51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839" y="141668"/>
            <a:ext cx="6090088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–                    Щ –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(Щавель,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чупа-чупс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червяк, щука, чайка, щетка)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2" y="2253273"/>
            <a:ext cx="23622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6" y="4273724"/>
            <a:ext cx="1774372" cy="1827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4973">
            <a:off x="3730996" y="2483431"/>
            <a:ext cx="2359059" cy="1037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84" y="4327282"/>
            <a:ext cx="2271591" cy="1426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2" b="21722"/>
          <a:stretch/>
        </p:blipFill>
        <p:spPr>
          <a:xfrm>
            <a:off x="3093778" y="4157357"/>
            <a:ext cx="2973947" cy="1850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4" y="2032559"/>
            <a:ext cx="2841314" cy="1901494"/>
          </a:xfrm>
          <a:prstGeom prst="rect">
            <a:avLst/>
          </a:prstGeom>
        </p:spPr>
      </p:pic>
      <p:sp>
        <p:nvSpPr>
          <p:cNvPr id="10" name="Умножение 9"/>
          <p:cNvSpPr/>
          <p:nvPr/>
        </p:nvSpPr>
        <p:spPr>
          <a:xfrm>
            <a:off x="7202432" y="768996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61448" y="898262"/>
            <a:ext cx="641234" cy="655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839" y="412448"/>
            <a:ext cx="6927215" cy="86118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–                          Щ -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21" y="2875330"/>
            <a:ext cx="23622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2" y="4599282"/>
            <a:ext cx="1774372" cy="1827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4973">
            <a:off x="3687146" y="2742067"/>
            <a:ext cx="2359059" cy="1037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87" y="5121329"/>
            <a:ext cx="2271591" cy="1426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2" b="21722"/>
          <a:stretch/>
        </p:blipFill>
        <p:spPr>
          <a:xfrm>
            <a:off x="2824801" y="4543649"/>
            <a:ext cx="2973947" cy="1850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3" y="2160700"/>
            <a:ext cx="2841314" cy="1901494"/>
          </a:xfrm>
          <a:prstGeom prst="rect">
            <a:avLst/>
          </a:prstGeom>
        </p:spPr>
      </p:pic>
      <p:sp>
        <p:nvSpPr>
          <p:cNvPr id="10" name="Умножение 9"/>
          <p:cNvSpPr/>
          <p:nvPr/>
        </p:nvSpPr>
        <p:spPr>
          <a:xfrm>
            <a:off x="8000375" y="38583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07718" y="515104"/>
            <a:ext cx="641234" cy="655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7286721" y="160246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5359807" y="156134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2323494" y="156134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42694" y="1696333"/>
            <a:ext cx="641234" cy="655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23574" y="1679245"/>
            <a:ext cx="641234" cy="655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44017" y="1679245"/>
            <a:ext cx="641234" cy="655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540" y="150731"/>
            <a:ext cx="9445646" cy="145454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звука в слове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(клещ, грач, чемодан, щенок, ключ, овощи, плащ, удочка, одуванчик, щит)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53313"/>
              </p:ext>
            </p:extLst>
          </p:nvPr>
        </p:nvGraphicFramePr>
        <p:xfrm>
          <a:off x="2015326" y="1815152"/>
          <a:ext cx="19224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7"/>
                <a:gridCol w="640807"/>
                <a:gridCol w="6408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92969"/>
              </p:ext>
            </p:extLst>
          </p:nvPr>
        </p:nvGraphicFramePr>
        <p:xfrm>
          <a:off x="4057618" y="1825316"/>
          <a:ext cx="192242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7"/>
                <a:gridCol w="640807"/>
                <a:gridCol w="640807"/>
              </a:tblGrid>
              <a:tr h="343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23818"/>
              </p:ext>
            </p:extLst>
          </p:nvPr>
        </p:nvGraphicFramePr>
        <p:xfrm>
          <a:off x="6074600" y="1809075"/>
          <a:ext cx="19224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7"/>
                <a:gridCol w="640807"/>
                <a:gridCol w="6408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2" y="3208982"/>
            <a:ext cx="1592139" cy="1469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6" y="3382545"/>
            <a:ext cx="1392230" cy="1392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"/>
          <a:stretch/>
        </p:blipFill>
        <p:spPr>
          <a:xfrm>
            <a:off x="7517803" y="3826995"/>
            <a:ext cx="1810945" cy="1383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26" y="4963783"/>
            <a:ext cx="2228850" cy="1619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96" y="4873756"/>
            <a:ext cx="2266950" cy="1600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79" y="5206637"/>
            <a:ext cx="1201891" cy="1565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19219"/>
          <a:stretch/>
        </p:blipFill>
        <p:spPr>
          <a:xfrm>
            <a:off x="8365770" y="1835225"/>
            <a:ext cx="1223493" cy="1638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89" y="2389832"/>
            <a:ext cx="2209800" cy="1638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6507"/>
          <a:stretch/>
        </p:blipFill>
        <p:spPr>
          <a:xfrm>
            <a:off x="643530" y="1926205"/>
            <a:ext cx="1300766" cy="14563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9" y="4855335"/>
            <a:ext cx="1242340" cy="1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763" y="150731"/>
            <a:ext cx="6157316" cy="673517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звука в слове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69286"/>
              </p:ext>
            </p:extLst>
          </p:nvPr>
        </p:nvGraphicFramePr>
        <p:xfrm>
          <a:off x="1040327" y="1043189"/>
          <a:ext cx="19224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7"/>
                <a:gridCol w="640807"/>
                <a:gridCol w="6408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67917"/>
              </p:ext>
            </p:extLst>
          </p:nvPr>
        </p:nvGraphicFramePr>
        <p:xfrm>
          <a:off x="3954421" y="991672"/>
          <a:ext cx="192242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7"/>
                <a:gridCol w="640807"/>
                <a:gridCol w="640807"/>
              </a:tblGrid>
              <a:tr h="343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96676"/>
              </p:ext>
            </p:extLst>
          </p:nvPr>
        </p:nvGraphicFramePr>
        <p:xfrm>
          <a:off x="6822941" y="966880"/>
          <a:ext cx="19224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7"/>
                <a:gridCol w="640807"/>
                <a:gridCol w="6408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5" y="3404211"/>
            <a:ext cx="1592139" cy="1469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54" y="1638828"/>
            <a:ext cx="1392230" cy="1392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6915974" y="3083403"/>
            <a:ext cx="1810945" cy="1349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91" y="3295823"/>
            <a:ext cx="2228850" cy="1619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01" y="5001534"/>
            <a:ext cx="2266950" cy="1600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" y="5035842"/>
            <a:ext cx="1201891" cy="1565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19219"/>
          <a:stretch/>
        </p:blipFill>
        <p:spPr>
          <a:xfrm>
            <a:off x="937709" y="1737198"/>
            <a:ext cx="1223493" cy="1638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76" y="1544978"/>
            <a:ext cx="2209800" cy="1638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6507"/>
          <a:stretch/>
        </p:blipFill>
        <p:spPr>
          <a:xfrm>
            <a:off x="8726919" y="3029889"/>
            <a:ext cx="1300766" cy="14563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57" y="4974647"/>
            <a:ext cx="1242340" cy="1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838" y="379792"/>
            <a:ext cx="4570382" cy="73027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звук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2112" y="1061760"/>
            <a:ext cx="7766936" cy="9097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(четки –щетки; челка – щелка; плач – плащ; горячий – горящий)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36" y="2048021"/>
            <a:ext cx="1590675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69" y="3980060"/>
            <a:ext cx="1723581" cy="129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53" y="1792030"/>
            <a:ext cx="2095500" cy="139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61" y="1971546"/>
            <a:ext cx="1900310" cy="950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9" y="5332367"/>
            <a:ext cx="2074407" cy="1107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09" y="5382472"/>
            <a:ext cx="1904859" cy="1071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3878062"/>
            <a:ext cx="1373142" cy="1615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7" y="2329101"/>
            <a:ext cx="2164669" cy="17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370" y="267734"/>
            <a:ext cx="5211430" cy="1646302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9370" y="1045089"/>
            <a:ext cx="8302360" cy="10968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Часовщик прищурив глаз чинит часики для вас.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Щенок на даче все в ящик тащит.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щенка , как у овечки, шерстка в маленьких колечках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8" y="2527944"/>
            <a:ext cx="3580039" cy="270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26" y="4580233"/>
            <a:ext cx="3542082" cy="2213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2736847"/>
            <a:ext cx="3643009" cy="228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4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139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Дифференциация Ч - Щ </vt:lpstr>
      <vt:lpstr>Содержание презентации</vt:lpstr>
      <vt:lpstr>Характеристика звуков. Ч                   Щ</vt:lpstr>
      <vt:lpstr>Диктант  Ч –                    Щ – (Щавель, чупа-чупс, червяк, щука, чайка, щетка)</vt:lpstr>
      <vt:lpstr>Ч –                          Щ -</vt:lpstr>
      <vt:lpstr>Место звука в слове  (клещ, грач, чемодан, щенок, ключ, овощи, плащ, удочка, одуванчик, щит)</vt:lpstr>
      <vt:lpstr>Место звука в слове</vt:lpstr>
      <vt:lpstr>Измени звук</vt:lpstr>
      <vt:lpstr>Чистоговорки </vt:lpstr>
      <vt:lpstr>До свидания 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Ч - Щ</dc:title>
  <dc:creator>Гыук</dc:creator>
  <cp:lastModifiedBy>Гыук</cp:lastModifiedBy>
  <cp:revision>16</cp:revision>
  <dcterms:created xsi:type="dcterms:W3CDTF">2018-05-24T17:05:35Z</dcterms:created>
  <dcterms:modified xsi:type="dcterms:W3CDTF">2018-12-04T08:23:04Z</dcterms:modified>
</cp:coreProperties>
</file>