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0.jpg" ContentType="image/gif"/>
  <Override PartName="/ppt/media/image4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9" r:id="rId3"/>
    <p:sldId id="261" r:id="rId4"/>
    <p:sldId id="262" r:id="rId5"/>
    <p:sldId id="268" r:id="rId6"/>
    <p:sldId id="257" r:id="rId7"/>
    <p:sldId id="264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9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14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0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25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0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6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6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3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2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0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7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2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19513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С - Ш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346" y="3409435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2018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80" y="4357159"/>
            <a:ext cx="2870613" cy="2138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8" y="3608732"/>
            <a:ext cx="2521526" cy="3152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0" y="490546"/>
            <a:ext cx="2343150" cy="195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 b="28463"/>
          <a:stretch/>
        </p:blipFill>
        <p:spPr>
          <a:xfrm>
            <a:off x="887435" y="405660"/>
            <a:ext cx="3333750" cy="17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                          3 слайд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«Определи какой звук» 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«Измени букву»                 6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4.Упражнение «Профессии»                      7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4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6" y="581891"/>
            <a:ext cx="8281626" cy="1960257"/>
          </a:xfrm>
        </p:spPr>
        <p:txBody>
          <a:bodyPr/>
          <a:lstStyle/>
          <a:p>
            <a:r>
              <a:rPr lang="ru-RU" sz="8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                           С</a:t>
            </a:r>
            <a:r>
              <a:rPr lang="ru-RU" sz="7200" dirty="0" smtClean="0"/>
              <a:t> 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36" y="4050832"/>
            <a:ext cx="8063767" cy="24620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Твёрдый                                   Твёрдый – мягкий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Глухой             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Глухой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Шипящий                                              Свистящий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57" y="1498486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34" y="1623460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77" y="2720978"/>
            <a:ext cx="1621276" cy="1042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80" y="2720978"/>
            <a:ext cx="1621677" cy="104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120" y="2801045"/>
            <a:ext cx="1249788" cy="1249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27" y="5587336"/>
            <a:ext cx="1028985" cy="842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92" y="5160637"/>
            <a:ext cx="1457687" cy="14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090" y="144964"/>
            <a:ext cx="8487913" cy="154044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какой звук.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(снеговик, шкаф, салют, шахматы, синица, суп, шапка, шоколад, семена)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373" y="4528028"/>
            <a:ext cx="2164268" cy="199356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31" y="2990152"/>
            <a:ext cx="2315432" cy="168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4" y="1576387"/>
            <a:ext cx="1885950" cy="192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03" y="1772628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7" y="3879928"/>
            <a:ext cx="203835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77" y="4301564"/>
            <a:ext cx="2177140" cy="157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117" y="4648660"/>
            <a:ext cx="1932599" cy="2097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57" y="1474733"/>
            <a:ext cx="1843243" cy="184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11831" r="5056" b="4977"/>
          <a:stretch/>
        </p:blipFill>
        <p:spPr>
          <a:xfrm>
            <a:off x="6191803" y="1685407"/>
            <a:ext cx="1658362" cy="1249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312" y="128829"/>
            <a:ext cx="7384958" cy="176440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какой звук.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                       Ш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76" y="4228082"/>
            <a:ext cx="2164268" cy="199356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7" y="5316052"/>
            <a:ext cx="2101060" cy="1528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7" y="1476740"/>
            <a:ext cx="1609365" cy="164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1991533"/>
            <a:ext cx="1629640" cy="162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" y="3638340"/>
            <a:ext cx="1700553" cy="1485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1" y="4040317"/>
            <a:ext cx="1873556" cy="135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6236" y="1476740"/>
            <a:ext cx="1932599" cy="209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11831" r="5056" b="4977"/>
          <a:stretch/>
        </p:blipFill>
        <p:spPr>
          <a:xfrm>
            <a:off x="9679252" y="4228082"/>
            <a:ext cx="1876527" cy="1413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76" y="1984108"/>
            <a:ext cx="1843243" cy="184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55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07" y="27158"/>
            <a:ext cx="9342429" cy="6399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слово.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каска-кашка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крыша – крыса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шпоры – споры                         мишка – миска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шайка – сайка                               мыс - мышь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26" y="671757"/>
            <a:ext cx="1668311" cy="1251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" y="630640"/>
            <a:ext cx="1770250" cy="1292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80" y="339113"/>
            <a:ext cx="1826251" cy="16344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6"/>
          <a:stretch/>
        </p:blipFill>
        <p:spPr>
          <a:xfrm>
            <a:off x="4852577" y="418864"/>
            <a:ext cx="2154998" cy="12811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91" y="2518264"/>
            <a:ext cx="2445516" cy="14673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2549938"/>
            <a:ext cx="1463353" cy="14666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9" y="2432085"/>
            <a:ext cx="1639668" cy="16396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2" b="19021"/>
          <a:stretch/>
        </p:blipFill>
        <p:spPr>
          <a:xfrm>
            <a:off x="6831806" y="2627950"/>
            <a:ext cx="2143125" cy="13265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47" y="4574400"/>
            <a:ext cx="1398316" cy="1398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19" y="4696688"/>
            <a:ext cx="2162376" cy="122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4"/>
          <a:stretch/>
        </p:blipFill>
        <p:spPr>
          <a:xfrm>
            <a:off x="1957686" y="4643498"/>
            <a:ext cx="1465013" cy="12223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0" y="4643498"/>
            <a:ext cx="1393351" cy="12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5449" y="283335"/>
            <a:ext cx="9191522" cy="48288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          поезд               штанга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ахмати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   ма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        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танги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5450" y="5499279"/>
            <a:ext cx="743954" cy="542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0" indent="0">
              <a:buNone/>
            </a:pPr>
            <a:r>
              <a:rPr lang="ru-RU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37" y="1416677"/>
            <a:ext cx="3204534" cy="1217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/>
          <a:stretch/>
        </p:blipFill>
        <p:spPr>
          <a:xfrm>
            <a:off x="6375402" y="4494727"/>
            <a:ext cx="2729081" cy="2146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09" y="952333"/>
            <a:ext cx="3067393" cy="1707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9" y="4334006"/>
            <a:ext cx="2105025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9" y="1019679"/>
            <a:ext cx="2460669" cy="1640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6"/>
          <a:stretch/>
        </p:blipFill>
        <p:spPr>
          <a:xfrm>
            <a:off x="536487" y="4214743"/>
            <a:ext cx="1568061" cy="2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38" y="224977"/>
            <a:ext cx="8596668" cy="160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 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2" y="2158003"/>
            <a:ext cx="1609482" cy="157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2" y="780667"/>
            <a:ext cx="1028985" cy="842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7" y="4478157"/>
            <a:ext cx="2251054" cy="22510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26" y="2472745"/>
            <a:ext cx="6913692" cy="43852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250" y="4850337"/>
            <a:ext cx="1827700" cy="21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4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C000"/>
      </a:accent2>
      <a:accent3>
        <a:srgbClr val="FE6237"/>
      </a:accent3>
      <a:accent4>
        <a:srgbClr val="FF8427"/>
      </a:accent4>
      <a:accent5>
        <a:srgbClr val="CC9900"/>
      </a:accent5>
      <a:accent6>
        <a:srgbClr val="F1937A"/>
      </a:accent6>
      <a:hlink>
        <a:srgbClr val="FFFF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85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С - Ш</vt:lpstr>
      <vt:lpstr>Содержание презентации</vt:lpstr>
      <vt:lpstr>   Характеристика звуков. Ш                            С  </vt:lpstr>
      <vt:lpstr>Определи какой звук. (снеговик, шкаф, салют, шахматы, синица, суп, шапка, шоколад, семена)</vt:lpstr>
      <vt:lpstr>Определи какой звук. С                          Ш</vt:lpstr>
      <vt:lpstr>Измени слово.    каска-кашка                             крыша – крыса    шпоры – споры                         мишка – миска      шайка – сайка                               мыс - мышь      </vt:lpstr>
      <vt:lpstr>Профессии.     шахматы           поезд               штанга шахматист     машинист           штангист 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27</cp:revision>
  <dcterms:created xsi:type="dcterms:W3CDTF">2016-12-12T17:21:29Z</dcterms:created>
  <dcterms:modified xsi:type="dcterms:W3CDTF">2018-12-04T08:22:51Z</dcterms:modified>
</cp:coreProperties>
</file>