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90" r:id="rId3"/>
    <p:sldId id="266" r:id="rId4"/>
    <p:sldId id="267" r:id="rId5"/>
    <p:sldId id="258" r:id="rId6"/>
    <p:sldId id="302" r:id="rId7"/>
    <p:sldId id="294" r:id="rId8"/>
    <p:sldId id="288" r:id="rId9"/>
    <p:sldId id="289" r:id="rId10"/>
    <p:sldId id="262" r:id="rId11"/>
    <p:sldId id="29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90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922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696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293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819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635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2323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325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916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448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746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AF0FC-8D29-4ECE-9456-89F12D02D114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55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LEGO конструирование в детском саду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4" y="3886200"/>
            <a:ext cx="3500462" cy="1114436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воспитатель  </a:t>
            </a:r>
          </a:p>
          <a:p>
            <a:pPr algn="l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КазанкинаЕ.Н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25428" y="5643578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Москва2018</a:t>
            </a:r>
          </a:p>
        </p:txBody>
      </p:sp>
      <p:pic>
        <p:nvPicPr>
          <p:cNvPr id="5" name="Picture 2" descr="http://im1-tub-ru.yandex.net/i?id=c50a3a261b28653be3a2242949c26142-69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357166"/>
            <a:ext cx="2208245" cy="165618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m0-tub-ru.yandex.net/i?id=109379fd4ac2a4e5cbe16ba5c3113e6e-80-144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8" y="4929198"/>
            <a:ext cx="253365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im0-tub-ru.yandex.net/i?id=98d2524957924a99a345cbf670bb638b-55-144&amp;n=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4500570"/>
            <a:ext cx="2105025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im3-tub-ru.yandex.net/i?id=076ee4c0cd788062193dc35987643ae3-29-144&amp;n=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702" y="428604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4500594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В старшем дошкольном возрасте используются самые разнообразные виды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лего-конструкторов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(от крупных с несложным соединением деталей до более мелких с усложненной степенью соединения деталей). В силу возрастных особенностей детей этого возраста можно использовать  графические задания, усложненные схемы и модели будущих построек, конструирование по условиям, по замыслу, по теме.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Дети 5-7 лет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играх более самостоятельны. Они могут брать на себя роль ведущего, самостоятельно распределять роли. Поэтому им доступны коллективные игры разного характера «Чья команда быстрее построит…», «Строим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постройку по схеме» и др. У детей этого возраста необходимо развивать чувство коллективизма, мышление, умение работать по карточкам, схемам, моделями индивидуально, в паре, обогащать содержание сюжетно-ролевых игр на основе созданных построек.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Детей старшего дошкольного возраста знакомят с программируемыми мини-роботами «Умная пчела». Используют в образовательной деятельности интерактивное оборудование, микроскопы, фотоаппараты, видеокамеры.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5572140"/>
            <a:ext cx="1357322" cy="357190"/>
          </a:xfrm>
        </p:spPr>
        <p:txBody>
          <a:bodyPr>
            <a:normAutofit fontScale="92500" lnSpcReduction="10000"/>
          </a:bodyPr>
          <a:lstStyle/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http://im0-tub-ru.yandex.net/i?id=6ea5f179323cbd5484eb71a0d7045435-06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48" y="5072074"/>
            <a:ext cx="1857375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im1-tub-ru.yandex.net/i?id=9fbb6dbecc0c4a99627d7be7058222c0-76-144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5072074"/>
            <a:ext cx="137160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96946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27203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Легоконструирование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эффективное воспитательное средство, которое помогает объединить усилия педагогов и семьи в решении вопроса воспитания и развития ребенка. В совместной игре с родителями ребенок становится более усидчивым, работоспособным, целеустремленным, эмоционально отзывчивым.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5929322" y="4714884"/>
            <a:ext cx="428628" cy="14287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5" name="Picture 4" descr="http://im0-tub-ru.yandex.net/i?id=850efca0682a136467d40c2e1ebb6728-104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500042"/>
            <a:ext cx="182880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986714" cy="1357321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LEGO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технология  – одна из современных и распространенных педагогических систем, использующая трехмерные модели реального мира и предметно-игровую среду обучения и развития ребенка.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714488"/>
            <a:ext cx="8001056" cy="2928958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LEGO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технология – это совокупность приемов и способов конструирования, направленных на реализацию конкретной образовательной цели через систему тщательно продуманных заданий, из разнообразных конструкторов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Она объединяет в себе элементы игры и экспериментирования. Её  можно использовать в работе с детьми от 3 до 7 лет. 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/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12167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Цель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2800" b="1" dirty="0" smtClean="0"/>
              <a:t>- конструирования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071678"/>
            <a:ext cx="7632848" cy="2928958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у детей дошкольного возраста способностей к техническому творчеству, предоставить им возможность творческой самореализации посредством овладения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-конструированием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68378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Autofit/>
          </a:bodyPr>
          <a:lstStyle/>
          <a:p>
            <a:r>
              <a:rPr lang="ru-RU" sz="2800" b="1" dirty="0"/>
              <a:t>Задачи: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632848" cy="5184576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4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Обучающие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формированию знаний о ц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вете, счёте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форме, пропорции, симметрии, понятии части и 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целого;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 овладения  основами конструирования;</a:t>
            </a: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знания и умения ориентироваться в технике чтения элементарных схем. </a:t>
            </a:r>
          </a:p>
          <a:p>
            <a:pPr algn="just"/>
            <a:r>
              <a:rPr lang="ru-RU" sz="4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Развивающие</a:t>
            </a:r>
            <a:r>
              <a:rPr lang="ru-RU" sz="4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внимания, памяти, образного и пространственного мышления;</a:t>
            </a: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творческой активности ребёнка; </a:t>
            </a: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расширению кругозора и развитию представлений об окружающем мире.</a:t>
            </a:r>
          </a:p>
          <a:p>
            <a:pPr algn="just"/>
            <a:r>
              <a:rPr lang="ru-RU" sz="4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Воспитательные</a:t>
            </a:r>
            <a:r>
              <a:rPr lang="ru-RU" sz="4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формированию умения составлять план действий и применять его для решения практических задач, осуществлять анализ и оценку проделанной работы;</a:t>
            </a: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воспитанию организационно-волевых качеств личности (терпение, воля, самоконтроль);</a:t>
            </a:r>
          </a:p>
          <a:p>
            <a:pPr lvl="0" algn="just"/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 развития навыков межличностного общения и коллективного творчества.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925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88005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Принципы 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LEGO </a:t>
            </a:r>
            <a:r>
              <a:rPr lang="ru-RU" sz="2800" b="1" dirty="0" smtClean="0"/>
              <a:t>- конструирования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000108"/>
            <a:ext cx="7920880" cy="454153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 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простого к сложному;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учет возрастных особенностей детей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учёт индивидуальных возможностей детей в освоении коммуникативных и конструктивных навыков;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активности и созидательности - использование эффективных методов и целенаправленной деятельности, направленных на развитие творческих способностей детей;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комплексности решения задач - решение конструктивных задач в разных видах деятельности: игровой, познавательной, речевой;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результативности и гарантированности - реализация прав ребёнка на получение помощи и поддержки, гарантии положительного результата независимо от возраста и уровня развития детей.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96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072494" cy="1082660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Формы  организации обучения дошкольников конструированию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214843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1. Конструирование по образцу</a:t>
            </a:r>
            <a:endParaRPr lang="ru-RU" i="1" dirty="0" smtClean="0"/>
          </a:p>
          <a:p>
            <a:r>
              <a:rPr lang="ru-RU" b="1" i="1" dirty="0" smtClean="0"/>
              <a:t>2.Конструирование по модели</a:t>
            </a:r>
          </a:p>
          <a:p>
            <a:r>
              <a:rPr lang="ru-RU" b="1" i="1" dirty="0" smtClean="0"/>
              <a:t>3. Конструирование по условиям</a:t>
            </a:r>
          </a:p>
          <a:p>
            <a:r>
              <a:rPr lang="ru-RU" b="1" i="1" dirty="0" smtClean="0"/>
              <a:t>4.Конструирование по простейшим чертежам и наглядным схемам</a:t>
            </a:r>
          </a:p>
          <a:p>
            <a:r>
              <a:rPr lang="ru-RU" b="1" i="1" dirty="0" smtClean="0"/>
              <a:t>5.Конструирование по замыслу</a:t>
            </a:r>
            <a:endParaRPr lang="ru-RU" dirty="0" smtClean="0"/>
          </a:p>
          <a:p>
            <a:r>
              <a:rPr lang="ru-RU" b="1" i="1" dirty="0" smtClean="0"/>
              <a:t>6.Конструирование по теме</a:t>
            </a: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 организации работы необходимо постараться соединить игру, труд и обучение, что поможет обеспечить единство решения познавательных, практических и игровых задач. Игровые приемы, загадки, считалки, скороговорки, тематические вопросы также помогают при творческой работе.</a:t>
            </a:r>
          </a:p>
          <a:p>
            <a:endParaRPr lang="ru-RU" sz="2900" dirty="0"/>
          </a:p>
        </p:txBody>
      </p:sp>
      <p:pic>
        <p:nvPicPr>
          <p:cNvPr id="4" name="Picture 2" descr="http://im1-tub-ru.yandex.net/i?id=3494f06d6bfe85e6d17329e21f1c0064-107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5357826"/>
            <a:ext cx="1789284" cy="12144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571480"/>
            <a:ext cx="6100778" cy="121444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Использование LEGO в образовательном процессе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928802"/>
            <a:ext cx="8143932" cy="442915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конструирование легко интегрируется практически со всеми областями образовательной деятельности и всесторонне развивает детей.  Его можно включать как элемент в структуру НОД  по «Речевому развитию», «Чтению художественной литературы»,  «Развитию элементарных математических представлений»,  и др.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Наглядные модели создаются в ходе разных видов деятельности.   Созданные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постройки дети используют в сюжетно-ролевых играх, в играх- театрализациях. Они создают условия для развития речи, творчества и благоприятно влияют на эмоциональную сферу.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Лего-элементы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могут быть использованы в дидактических играх и упражнениях, направленных на развитие речи, мышления, памяти, тактильное восприятие. Например:«Чудесный мешочек», «Запомни и повтори»  и др.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Самостоятельная конструктивная игровая деятельность детей дошкольного возраста отличается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несформированностью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требует не только руководства со стороны педагога, но и определенного коррекционно-развивающего воздействия на детей.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http://im1-tub-ru.yandex.net/i?id=cd48cb98b317e3c5512f32fe1b9abc8e-115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428604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214291"/>
            <a:ext cx="6243654" cy="1214445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детьми 3-4 лет используются LEGO - наборы, преимущественно крупного размера, имеющие несложные соединения деталей.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500174"/>
            <a:ext cx="7429552" cy="378621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dirty="0" smtClean="0"/>
              <a:t> 	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первом этапе необходимо провести знакомство с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лего-деталями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Далее научить детей классифицировать элементы конструктора, показать варианты скрепления, совмещения, пространственного расположения деталей. Дети в этом возрасте должны уметь выполнять словесные инструкции педагога в процессе действия с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лего-конструктором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Определенная постройка может быть не всегда результатом продуктивной (конструктивной) деятельности на этом этапе. </a:t>
            </a:r>
          </a:p>
          <a:p>
            <a:pPr algn="just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На втором этапе, акцентируя внимание детей на процессе конструирования, необходимо формировать у них умение выделять в предметах пространственные характеристики: "высокая башенка - низкая башенка", "толстый кирпичик - тонкая пластинка", а также цвет деталей,  построек (красный, желтый, зеленый, синий, белый, черный, коричневый и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 (квадрат, прямоугольник). </a:t>
            </a:r>
          </a:p>
          <a:p>
            <a:pPr algn="just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Конструирование детьми 3-4 лет осуществляется по образцу педагога, по теме. Организовывая продуктивную (конструктивную) деятельность с дошкольниками по принципу возрастной адекватности, можно провести развивающие игры такого характера, как «Разложи по цвету детали конструктора», «Найди деталь такого же цвета, как у меня на карточке», «Найди по описанию деталь конструктора», «Передай по кругу деталь такой формы и такого цвета» и др. </a:t>
            </a:r>
          </a:p>
          <a:p>
            <a:pPr algn="just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Результатом продуктивной (конструктивной) деятельности на втором этапе будет несложная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лего-постройка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(герой или неодушевленный предмет). Конечно, любая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лего-постройка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должна обыгрываться. Чаще всего она может служить началом сюжетно-ролевой игры. Обыгрывание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лего-постройки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будет способствовать формированию у детей субъектной позиции и творчества.</a:t>
            </a:r>
          </a:p>
          <a:p>
            <a:endParaRPr lang="ru-RU" dirty="0"/>
          </a:p>
        </p:txBody>
      </p:sp>
      <p:pic>
        <p:nvPicPr>
          <p:cNvPr id="6" name="Picture 2" descr="http://im1-tub-ru.yandex.net/i?id=3494f06d6bfe85e6d17329e21f1c0064-107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1789284" cy="12144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357585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 детьми 4-5 лет  в процессе продуктивной (конструктивной) деятельности работа 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конструктором усложняется. Используются конструкторы среднего размера, с усложняющимися соединениями деталей. В этом возрасте детям уже  можно предложить карточки с цветным изображением будущей постройки, по которым они должны ее выполнить, что способствует развитию мышления у детей.  Также дети могут конструировать по теме, по образцу, по замыслу, по простейшим условиям. Актуальными будут игры: “Найди такой же”, “Угадай на ощупь”, “Строим башню”, “Разные дорожки”, “Забор” и т.д.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786322"/>
            <a:ext cx="1500198" cy="357190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5" name="Picture 6" descr="http://im1-tub-ru.yandex.net/i?id=17bbb0e2af5626f1e825659e1f60f5bb-111-144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4" y="4572008"/>
            <a:ext cx="2343153" cy="17486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im1-tub-ru.yandex.net/i?id=b60313c2776d74d42b2f65d535cb2d53-54-144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40" y="4214818"/>
            <a:ext cx="188595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im0-tub-ru.yandex.net/i?id=850efca0682a136467d40c2e1ebb6728-104-144&amp;n=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4143380"/>
            <a:ext cx="1828800" cy="1428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127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LEGO конструирование в детском саду</vt:lpstr>
      <vt:lpstr> LEGO – технология  – одна из современных и распространенных педагогических систем, использующая трехмерные модели реального мира и предметно-игровую среду обучения и развития ребенка.</vt:lpstr>
      <vt:lpstr>Цель LEGO - конструирования</vt:lpstr>
      <vt:lpstr>Задачи: </vt:lpstr>
      <vt:lpstr>Принципы   LEGO - конструирования  </vt:lpstr>
      <vt:lpstr>  Формы  организации обучения дошкольников конструированию </vt:lpstr>
      <vt:lpstr>Использование LEGO в образовательном процессе</vt:lpstr>
      <vt:lpstr>С детьми 3-4 лет используются LEGO - наборы, преимущественно крупного размера, имеющие несложные соединения деталей. </vt:lpstr>
      <vt:lpstr> С детьми 4-5 лет  в процессе продуктивной (конструктивной) деятельности работа с лего - конструктором усложняется. Используются конструкторы среднего размера, с усложняющимися соединениями деталей. В этом возрасте детям уже  можно предложить карточки с цветным изображением будущей постройки, по которым они должны ее выполнить, что способствует развитию мышления у детей.  Также дети могут конструировать по теме, по образцу, по замыслу, по простейшим условиям. Актуальными будут игры: “Найди такой же”, “Угадай на ощупь”, “Строим башню”, “Разные дорожки”, “Забор” и т.д.  </vt:lpstr>
      <vt:lpstr> В старшем дошкольном возрасте используются самые разнообразные виды лего-конструкторов (от крупных с несложным соединением деталей до более мелких с усложненной степенью соединения деталей). В силу возрастных особенностей детей этого возраста можно использовать  графические задания, усложненные схемы и модели будущих построек, конструирование по условиям, по замыслу, по теме.   Дети 5-7 лет в лего - играх более самостоятельны. Они могут брать на себя роль ведущего, самостоятельно распределять роли. Поэтому им доступны коллективные игры разного характера «Чья команда быстрее построит…», «Строим лего - постройку по схеме» и др. У детей этого возраста необходимо развивать чувство коллективизма, мышление, умение работать по карточкам, схемам, моделями индивидуально, в паре, обогащать содержание сюжетно-ролевых игр на основе созданных построек.  Детей старшего дошкольного возраста знакомят с программируемыми мини-роботами «Умная пчела». Используют в образовательной деятельности интерактивное оборудование, микроскопы, фотоаппараты, видеокамеры. </vt:lpstr>
      <vt:lpstr>Легоконструирование - эффективное воспитательное средство, которое помогает объединить усилия педагогов и семьи в решении вопроса воспитания и развития ребенка. В совместной игре с родителями ребенок становится более усидчивым, работоспособным, целеустремленным, эмоционально отзывчивым.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конструирования и робототехники</dc:title>
  <dc:creator>User</dc:creator>
  <cp:lastModifiedBy>Таня Казанкина</cp:lastModifiedBy>
  <cp:revision>62</cp:revision>
  <dcterms:created xsi:type="dcterms:W3CDTF">2015-02-15T14:40:51Z</dcterms:created>
  <dcterms:modified xsi:type="dcterms:W3CDTF">2018-11-28T17:12:26Z</dcterms:modified>
</cp:coreProperties>
</file>