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420888"/>
            <a:ext cx="6172200" cy="144554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700" dirty="0" smtClean="0"/>
              <a:t>Литературная игра </a:t>
            </a:r>
            <a:r>
              <a:rPr lang="ru-RU" sz="2700" dirty="0" smtClean="0"/>
              <a:t>                            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</a:rPr>
              <a:t>За восьмью печатями»</a:t>
            </a:r>
            <a:br>
              <a:rPr lang="ru-RU" sz="2700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/>
              <a:t>Автор</a:t>
            </a:r>
            <a:r>
              <a:rPr lang="ru-RU" sz="2000" dirty="0" smtClean="0"/>
              <a:t>: </a:t>
            </a:r>
            <a:r>
              <a:rPr lang="ru-RU" sz="2000" dirty="0" err="1" smtClean="0"/>
              <a:t>Кондрушина</a:t>
            </a:r>
            <a:r>
              <a:rPr lang="ru-RU" sz="2000" dirty="0" smtClean="0"/>
              <a:t> </a:t>
            </a:r>
            <a:r>
              <a:rPr lang="ru-RU" sz="2000" dirty="0"/>
              <a:t>Виктория Петровна, учитель русского языка и литературы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620688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Филиал  </a:t>
            </a:r>
            <a:r>
              <a:rPr lang="ru-RU" dirty="0"/>
              <a:t>МБОУ «</a:t>
            </a:r>
            <a:r>
              <a:rPr lang="ru-RU" dirty="0" err="1"/>
              <a:t>Горловская</a:t>
            </a:r>
            <a:r>
              <a:rPr lang="ru-RU" dirty="0"/>
              <a:t> </a:t>
            </a:r>
            <a:r>
              <a:rPr lang="ru-RU" dirty="0" smtClean="0"/>
              <a:t>средняя общеобразовательная  школа» </a:t>
            </a:r>
            <a:r>
              <a:rPr lang="ru-RU" dirty="0" err="1" smtClean="0"/>
              <a:t>Скопинского</a:t>
            </a:r>
            <a:r>
              <a:rPr lang="ru-RU" dirty="0" smtClean="0"/>
              <a:t> муниципального района Рязанской области               «</a:t>
            </a:r>
            <a:r>
              <a:rPr lang="ru-RU" dirty="0" err="1" smtClean="0"/>
              <a:t>Катинская</a:t>
            </a:r>
            <a:r>
              <a:rPr lang="ru-RU" dirty="0" smtClean="0"/>
              <a:t> основная общеобразовательная школа»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C:\Users\петя\Desktop\к игре\68285204_image001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876965" y="260648"/>
            <a:ext cx="382211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5691157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А. П. </a:t>
            </a:r>
            <a:r>
              <a:rPr lang="ru-RU" sz="2400" dirty="0" err="1" smtClean="0"/>
              <a:t>Брюлов</a:t>
            </a:r>
            <a:r>
              <a:rPr lang="ru-RU" sz="2400" dirty="0" smtClean="0"/>
              <a:t>. </a:t>
            </a:r>
          </a:p>
          <a:p>
            <a:pPr algn="ctr"/>
            <a:r>
              <a:rPr lang="ru-RU" sz="2400" dirty="0" smtClean="0"/>
              <a:t>Портрет Н.Н. Гончаровой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петя\Desktop\к игре\book_2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71600" y="404664"/>
            <a:ext cx="60486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5517232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Журнал </a:t>
            </a:r>
            <a:r>
              <a:rPr lang="ru-RU" sz="2400" dirty="0"/>
              <a:t>« Современник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петя\Desktop\к игре\Georges_d'Anthès,_1830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5139" y="260647"/>
            <a:ext cx="4059109" cy="499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979712" y="5693117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Портрет </a:t>
            </a:r>
            <a:r>
              <a:rPr lang="ru-RU" sz="2800" dirty="0"/>
              <a:t>Жоржа</a:t>
            </a:r>
            <a:r>
              <a:rPr lang="ru-RU" sz="2400" dirty="0"/>
              <a:t> </a:t>
            </a:r>
            <a:r>
              <a:rPr lang="ru-RU" sz="2400" dirty="0" smtClean="0"/>
              <a:t>Дантеса  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Картина А. А. Наумова «Дуэль Пушкина с Дантесом»</a:t>
            </a:r>
            <a:endParaRPr lang="ru-RU" dirty="0"/>
          </a:p>
        </p:txBody>
      </p:sp>
      <p:pic>
        <p:nvPicPr>
          <p:cNvPr id="4" name="Содержимое 3" descr="C:\Users\петя\Desktop\к игре\800px-Pushkin's_duel_with_d'Anthes,_atrist_A._Naumov_1884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332657"/>
            <a:ext cx="7467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827582" y="5688189"/>
            <a:ext cx="6984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</a:t>
            </a:r>
            <a:r>
              <a:rPr lang="ru-RU" sz="2400" dirty="0"/>
              <a:t>. А. </a:t>
            </a:r>
            <a:r>
              <a:rPr lang="ru-RU" sz="2400" dirty="0" smtClean="0"/>
              <a:t>Наумов </a:t>
            </a:r>
            <a:r>
              <a:rPr lang="ru-RU" sz="2400" dirty="0"/>
              <a:t>«Дуэль Пушкина с Дантесом»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4800" dirty="0" smtClean="0"/>
              <a:t>Читая Пушкина, можно воспитывать в себе </a:t>
            </a:r>
            <a:r>
              <a:rPr lang="ru-RU" sz="4800" dirty="0" smtClean="0"/>
              <a:t>человека.</a:t>
            </a:r>
            <a:endParaRPr lang="ru-RU" sz="4800" dirty="0" smtClean="0"/>
          </a:p>
          <a:p>
            <a:pPr algn="r">
              <a:buNone/>
            </a:pPr>
            <a:endParaRPr lang="ru-RU" sz="4800" dirty="0" smtClean="0"/>
          </a:p>
          <a:p>
            <a:pPr algn="r">
              <a:buNone/>
            </a:pPr>
            <a:r>
              <a:rPr lang="ru-RU" sz="4800" dirty="0" smtClean="0"/>
              <a:t>В</a:t>
            </a:r>
            <a:r>
              <a:rPr lang="ru-RU" sz="4800" dirty="0" smtClean="0"/>
              <a:t>. Г. Белинский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589240"/>
            <a:ext cx="5811416" cy="65293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>Авраам Петрович Ганнибал.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петя\Desktop\к игре\Meller-Zakomelski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627784" y="404664"/>
            <a:ext cx="3895437" cy="487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400" dirty="0" smtClean="0"/>
              <a:t>         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C:\Users\петя\Desktop\к игре\pushkin-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24744"/>
            <a:ext cx="2177910" cy="278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етя\Desktop\к игре\fef8636bf36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5915" y="404664"/>
            <a:ext cx="2021896" cy="280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етя\Desktop\к игре\A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6276" y="1313152"/>
            <a:ext cx="2114987" cy="266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metod-kopilka.ru/images/doc/29/23431/img19.jpg"/>
          <p:cNvPicPr/>
          <p:nvPr/>
        </p:nvPicPr>
        <p:blipFill>
          <a:blip r:embed="rId5"/>
          <a:srcRect l="3018" t="10359" r="79345" b="53700"/>
          <a:stretch>
            <a:fillRect/>
          </a:stretch>
        </p:blipFill>
        <p:spPr bwMode="auto">
          <a:xfrm>
            <a:off x="6804248" y="404664"/>
            <a:ext cx="2172210" cy="273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410859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А. С. Пушкин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70927" y="3789362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М.А. Ганнибал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22194" y="4293096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А. Р. Яковлева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54845" y="3604696"/>
            <a:ext cx="138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 Т. Козлов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665511"/>
            <a:ext cx="20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6 июня 1799 год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петя\Desktop\к игре\0_6ec58_491815f9_XL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51520" y="116632"/>
            <a:ext cx="849694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петя\Desktop\к игре\513616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043608" y="332656"/>
            <a:ext cx="657413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5589240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Царскосельский парк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петя\Desktop\к игре\imgB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827584" y="332656"/>
            <a:ext cx="708890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551723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</a:t>
            </a:r>
            <a:r>
              <a:rPr lang="ru-RU" sz="2400" dirty="0"/>
              <a:t>. Е. </a:t>
            </a:r>
            <a:r>
              <a:rPr lang="ru-RU" sz="2400" dirty="0" smtClean="0"/>
              <a:t>Репин </a:t>
            </a:r>
          </a:p>
          <a:p>
            <a:pPr algn="ctr"/>
            <a:r>
              <a:rPr lang="ru-RU" sz="2400" dirty="0" smtClean="0"/>
              <a:t> «Пушкин </a:t>
            </a:r>
            <a:r>
              <a:rPr lang="ru-RU" sz="2400" dirty="0"/>
              <a:t>на лицейском экзамене </a:t>
            </a:r>
            <a:r>
              <a:rPr lang="ru-RU" sz="2400" dirty="0" smtClean="0"/>
              <a:t>8 января </a:t>
            </a:r>
            <a:r>
              <a:rPr lang="ru-RU" sz="2400" dirty="0"/>
              <a:t>1815 </a:t>
            </a:r>
            <a:r>
              <a:rPr lang="ru-RU" sz="2400" dirty="0" smtClean="0"/>
              <a:t>года» 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http://rusplt.ru/netcat_files/517/936/620x407/Derzhavin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55576" y="188640"/>
            <a:ext cx="731043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537321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/>
              <a:t>Л. В. </a:t>
            </a:r>
            <a:r>
              <a:rPr lang="ru-RU" sz="2400" dirty="0" err="1" smtClean="0"/>
              <a:t>Боровиковский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  Портрет </a:t>
            </a:r>
            <a:r>
              <a:rPr lang="ru-RU" sz="2400" dirty="0"/>
              <a:t>Г. Р. </a:t>
            </a:r>
            <a:r>
              <a:rPr lang="ru-RU" sz="2400" dirty="0" smtClean="0"/>
              <a:t>Державина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C:\Users\петя\Desktop\к игре\1sm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483768" y="31359"/>
            <a:ext cx="394306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5301207"/>
            <a:ext cx="574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</a:t>
            </a:r>
            <a:r>
              <a:rPr lang="ru-RU" sz="2400" dirty="0" smtClean="0"/>
              <a:t>К</a:t>
            </a:r>
            <a:r>
              <a:rPr lang="ru-RU" sz="2400" dirty="0"/>
              <a:t>. </a:t>
            </a:r>
            <a:r>
              <a:rPr lang="ru-RU" sz="2400" dirty="0" err="1" smtClean="0"/>
              <a:t>Брюлов</a:t>
            </a:r>
            <a:r>
              <a:rPr lang="ru-RU" sz="2400" dirty="0" smtClean="0"/>
              <a:t>. </a:t>
            </a:r>
          </a:p>
          <a:p>
            <a:pPr algn="ctr"/>
            <a:r>
              <a:rPr lang="ru-RU" sz="2400" dirty="0" smtClean="0"/>
              <a:t>Портрет </a:t>
            </a:r>
            <a:r>
              <a:rPr lang="ru-RU" sz="2400" dirty="0"/>
              <a:t>В. А. </a:t>
            </a:r>
            <a:r>
              <a:rPr lang="ru-RU" sz="2400" dirty="0" smtClean="0"/>
              <a:t>Жуковского. 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C:\Users\петя\Desktop\к игре\24985592_K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417546" y="188640"/>
            <a:ext cx="378439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550051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Александр Павлович </a:t>
            </a:r>
            <a:r>
              <a:rPr lang="ru-RU" sz="2400" dirty="0" err="1" smtClean="0"/>
              <a:t>Брюлов</a:t>
            </a:r>
            <a:r>
              <a:rPr lang="ru-RU" sz="2400" dirty="0" smtClean="0"/>
              <a:t>. Автопортрет.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172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Литературная игра                             «За восьмью печатями» </vt:lpstr>
      <vt:lpstr>Авраам Петрович Ганнибал.  </vt:lpstr>
      <vt:lpstr>           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Картина А. А. Наумова «Дуэль Пушкина с Дантесом»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katino</cp:lastModifiedBy>
  <cp:revision>8</cp:revision>
  <dcterms:created xsi:type="dcterms:W3CDTF">2019-03-12T14:53:46Z</dcterms:created>
  <dcterms:modified xsi:type="dcterms:W3CDTF">2019-03-13T09:05:46Z</dcterms:modified>
</cp:coreProperties>
</file>