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3" r:id="rId6"/>
    <p:sldId id="267" r:id="rId7"/>
    <p:sldId id="274" r:id="rId8"/>
    <p:sldId id="276" r:id="rId9"/>
    <p:sldId id="279" r:id="rId10"/>
    <p:sldId id="280" r:id="rId11"/>
    <p:sldId id="281" r:id="rId12"/>
    <p:sldId id="284" r:id="rId13"/>
    <p:sldId id="291" r:id="rId14"/>
    <p:sldId id="290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92" autoAdjust="0"/>
  </p:normalViewPr>
  <p:slideViewPr>
    <p:cSldViewPr>
      <p:cViewPr varScale="1">
        <p:scale>
          <a:sx n="87" d="100"/>
          <a:sy n="87" d="100"/>
        </p:scale>
        <p:origin x="14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9309F-363F-4762-9A2F-3390693CE315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41CE8-033E-456B-A2AE-F3AFB43FB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6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1CE8-033E-456B-A2AE-F3AFB43FB4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5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45A4-A35A-4E3A-97F7-47C665262816}" type="datetime1">
              <a:rPr lang="ru-RU" smtClean="0"/>
              <a:t>16.06.2018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5176-90AB-4735-B745-1C71F53FF41E}" type="datetime1">
              <a:rPr lang="ru-RU" smtClean="0"/>
              <a:t>16.06.2018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DC21-F657-4E20-B25E-88064AF12414}" type="datetime1">
              <a:rPr lang="ru-RU" smtClean="0"/>
              <a:t>16.06.2018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E6A1-DADB-402C-9540-BDE375EB5488}" type="datetime1">
              <a:rPr lang="ru-RU" smtClean="0"/>
              <a:t>16.06.2018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03A1-BFB6-4809-87F7-48CB390550CB}" type="datetime1">
              <a:rPr lang="ru-RU" smtClean="0"/>
              <a:t>16.06.2018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66D-AD89-47B6-8712-555C0A67F1C2}" type="datetime1">
              <a:rPr lang="ru-RU" smtClean="0"/>
              <a:t>16.06.2018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7399-5678-4788-AE91-53AB1B35952D}" type="datetime1">
              <a:rPr lang="ru-RU" smtClean="0"/>
              <a:t>16.06.2018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33BD-E1D1-4952-847F-0E2D83CB1749}" type="datetime1">
              <a:rPr lang="ru-RU" smtClean="0"/>
              <a:t>16.06.2018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8686-0A1F-4BD6-BA12-FB699FBF4152}" type="datetime1">
              <a:rPr lang="ru-RU" smtClean="0"/>
              <a:t>16.06.2018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9F98-8A3E-4C07-A489-26B1C0350D3B}" type="datetime1">
              <a:rPr lang="ru-RU" smtClean="0"/>
              <a:t>16.06.2018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1DD9F6C-7025-4E48-8E4B-7A2D6EDD4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47B0363-B6C9-4953-9997-253ABFFA24E3}" type="datetime1">
              <a:rPr lang="ru-RU" smtClean="0"/>
              <a:t>16.06.2018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E1D99A0-4E91-479C-9A14-F3401B21A1F6}" type="datetime1">
              <a:rPr lang="ru-RU" smtClean="0"/>
              <a:t>16.06.2018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1DD9F6C-7025-4E48-8E4B-7A2D6EDD471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gif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Небесный купол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Энциклопедия для дошколят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5795" y="692696"/>
            <a:ext cx="3398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Автор: </a:t>
            </a:r>
            <a:r>
              <a:rPr lang="ru-RU" dirty="0" smtClean="0"/>
              <a:t>воспитатель МБДОУ «ЦРР – детский сад № 44»</a:t>
            </a:r>
            <a:endParaRPr lang="ru-RU" dirty="0" smtClean="0"/>
          </a:p>
          <a:p>
            <a:pPr algn="ctr"/>
            <a:r>
              <a:rPr lang="ru-RU" dirty="0" smtClean="0"/>
              <a:t>ДРУЖИНА АННА ПАВЛОВНА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/>
              <a:t>г</a:t>
            </a:r>
            <a:r>
              <a:rPr lang="ru-RU" dirty="0" smtClean="0"/>
              <a:t>. Саратов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97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Властелин колец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4608512" cy="54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Эта красивая планета носит имя Сатурна – бога плодородия. </a:t>
            </a:r>
          </a:p>
          <a:p>
            <a:pPr algn="just"/>
            <a:r>
              <a:rPr lang="ru-RU" dirty="0"/>
              <a:t>Планета окружена кольцами, состоящими из каменных осколков и ледяных глыб. Возможно, кольца Сатурна образовались после разрушения небольших небесных тел.</a:t>
            </a:r>
          </a:p>
          <a:p>
            <a:pPr algn="just"/>
            <a:r>
              <a:rPr lang="ru-RU" dirty="0"/>
              <a:t>Сатурн в 100 раз тяжелее Земли. Сутки там длятся менее половины земного дня, а год тянется долгих 30 земных лет.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420283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92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В голубом сиянии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Планеты Уран и Нептун находятся так далеко, что видны как очень слабые звездочки. В отличии от планет земной группы, у которых есть твердая поверхность, Уран и Нептун состоят из газа и твердого ядра. Их поверхность всегда скрыта за голубой дымкой.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219684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5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-21435"/>
            <a:ext cx="7467600" cy="1143000"/>
          </a:xfrm>
        </p:spPr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Планеты – малыши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645024"/>
            <a:ext cx="8496944" cy="284117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Солнечной системе есть две самые маленькие планеты: Меркурий – первая планета от Солнца, и Плутон, который странствует в самых дальних краях Солнечной системы и плохо различим </a:t>
            </a:r>
            <a:r>
              <a:rPr lang="ru-RU"/>
              <a:t>с Земли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40" y="1124744"/>
            <a:ext cx="6525928" cy="2464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7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7" y="2371649"/>
            <a:ext cx="8561145" cy="3946152"/>
          </a:xfrm>
        </p:spPr>
      </p:pic>
      <p:sp>
        <p:nvSpPr>
          <p:cNvPr id="3" name="Прямоугольник 2"/>
          <p:cNvSpPr/>
          <p:nvPr/>
        </p:nvSpPr>
        <p:spPr>
          <a:xfrm>
            <a:off x="539552" y="354828"/>
            <a:ext cx="8313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solidFill>
                  <a:srgbClr val="FFFFFF"/>
                </a:solidFill>
              </a:rPr>
              <a:t>	Запомни все планеты по порядку. Отгадай какой планеты нет на картинке.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9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Млечный путь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79457"/>
            <a:ext cx="4618856" cy="49971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Млечный путь - это название нашей Галактики. В нее входят Солнечная система и еще несколько подобных звездных систем. </a:t>
            </a:r>
          </a:p>
          <a:p>
            <a:pPr algn="just"/>
            <a:r>
              <a:rPr lang="ru-RU" dirty="0"/>
              <a:t>В каждой из них планеты вращаются вокруг огромной звезды, притягивающей их к себе. </a:t>
            </a:r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57" y="1844824"/>
            <a:ext cx="4210339" cy="331236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Спасибо за внимание!!!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Исользованная</a:t>
            </a:r>
            <a:r>
              <a:rPr lang="ru-RU" dirty="0"/>
              <a:t> литература:</a:t>
            </a:r>
          </a:p>
          <a:p>
            <a:r>
              <a:rPr lang="ru-RU" dirty="0"/>
              <a:t>Моя самая первая Энциклопедия, «</a:t>
            </a:r>
            <a:r>
              <a:rPr lang="ru-RU" dirty="0" err="1"/>
              <a:t>Росмен</a:t>
            </a:r>
            <a:r>
              <a:rPr lang="ru-RU" dirty="0"/>
              <a:t>» </a:t>
            </a:r>
            <a:r>
              <a:rPr lang="ru-RU" dirty="0" smtClean="0"/>
              <a:t>2007г</a:t>
            </a:r>
          </a:p>
          <a:p>
            <a:r>
              <a:rPr lang="ru-RU" dirty="0" smtClean="0"/>
              <a:t>Картинки взяты с сервиса «Яндекс-картинки»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97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Мир, в котором мы живем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36576" indent="0" algn="just">
              <a:buNone/>
            </a:pPr>
            <a:r>
              <a:rPr lang="ru-RU" dirty="0"/>
              <a:t>В темно-синем небе звезды кажутся маленькими точками. Это происходит потому, что звезды очень далеко от тебя. Звезды летят в бесконечном пространстве, которое называется космосом.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18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Созвездия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998871" cy="182879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Звезды на небе образуют условные фигуры. Это созвездия. Всего их 88. Названия многих созвездий взяты из древних греческих мифов.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29" y="274434"/>
            <a:ext cx="1276350" cy="1295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7303"/>
            <a:ext cx="1276350" cy="1295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97152"/>
            <a:ext cx="1276350" cy="1295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269000"/>
            <a:ext cx="1276350" cy="1295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77131"/>
            <a:ext cx="1276350" cy="1295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6" y="3058208"/>
            <a:ext cx="1276350" cy="1295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45" y="3705908"/>
            <a:ext cx="1276350" cy="1295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421" y="3789040"/>
            <a:ext cx="1276350" cy="1295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91" y="116632"/>
            <a:ext cx="1276350" cy="1295400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3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825470" cy="40324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F0"/>
                </a:solidFill>
              </a:rPr>
              <a:t>Созвездие Большой Медведицы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pPr algn="just"/>
            <a:r>
              <a:rPr lang="ru-RU" dirty="0"/>
              <a:t>На небе легко найти семь ярких звезд, которые напоминают ковш. Это созвездие так и называется – Большой Ковш. Есть у него и другое название – Большая Медведица.</a:t>
            </a:r>
          </a:p>
          <a:p>
            <a:pPr algn="just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13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7101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Светило, дающее жизнь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57934"/>
            <a:ext cx="7467600" cy="356125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Солнце – это огромная раскаленная звезда. Его свет и тепло дают жизнь всему живому на планете. </a:t>
            </a:r>
            <a:endParaRPr lang="en-US" dirty="0">
              <a:solidFill>
                <a:srgbClr val="FFFF00"/>
              </a:solidFill>
            </a:endParaRP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Многие явления природы на Земле зависят от Солнца. Не все солнечные лучи полезны, есть среди них и вредные. Такие лучи задерживаются атмосферой Земли.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5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Солнечная семья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4474840" cy="4713387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Девять планет, среди которых и наша Земля, вращаются вокруг Солнца. Эти планеты и множество астероидов, комет и метеоритов составляют нашу Солнечную систему.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671714" cy="446449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80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Знакомство</a:t>
            </a:r>
            <a:r>
              <a:rPr lang="ru-RU" dirty="0"/>
              <a:t> </a:t>
            </a:r>
            <a:r>
              <a:rPr lang="ru-RU" dirty="0">
                <a:solidFill>
                  <a:srgbClr val="00B0F0"/>
                </a:solidFill>
              </a:rPr>
              <a:t>с</a:t>
            </a:r>
            <a:r>
              <a:rPr lang="ru-RU" dirty="0"/>
              <a:t> </a:t>
            </a:r>
            <a:r>
              <a:rPr lang="ru-RU" dirty="0">
                <a:solidFill>
                  <a:srgbClr val="00B0F0"/>
                </a:solidFill>
              </a:rPr>
              <a:t>Венерой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4474840" cy="518457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Венера – вторая планета Солнечной системы – по размерам напоминает Землю. </a:t>
            </a:r>
          </a:p>
          <a:p>
            <a:pPr algn="just"/>
            <a:r>
              <a:rPr lang="ru-RU" dirty="0"/>
              <a:t>Это самая яркая и крупная точка на небе. </a:t>
            </a:r>
          </a:p>
          <a:p>
            <a:pPr algn="just"/>
            <a:r>
              <a:rPr lang="ru-RU" dirty="0"/>
              <a:t>День на Венере длится 243 земных дня. На планете царит нестерпимая жара.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888432" cy="31683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0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Полеты к Марсу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4374232" cy="49685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Красная планета Марс, названная в честь римского бога войны, всегда привлекали землян. Люди надеялись, что на Марсе есть жизнь. Космические аппараты опровергли эти слухи.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44" y="1628800"/>
            <a:ext cx="458078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44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Великан в облаках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4680520" cy="51845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Юпитер – плотный шар из газов. Разноцветные облака газов образуют причудливые узоры вокруг него. Они вытягиваются в длинные, опоясывающие планету ленты. </a:t>
            </a:r>
          </a:p>
          <a:p>
            <a:pPr algn="just"/>
            <a:r>
              <a:rPr lang="ru-RU" dirty="0"/>
              <a:t>Юпитер быстро вращается. Год на Юпитере долгий – 12 земных лет.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9"/>
            <a:ext cx="3978908" cy="391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6C-7025-4E48-8E4B-7A2D6EDD471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41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1354</TotalTime>
  <Words>525</Words>
  <Application>Microsoft Office PowerPoint</Application>
  <PresentationFormat>Экран (4:3)</PresentationFormat>
  <Paragraphs>59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Franklin Gothic Book</vt:lpstr>
      <vt:lpstr>Wingdings 2</vt:lpstr>
      <vt:lpstr>Техническая</vt:lpstr>
      <vt:lpstr>Небесный купол</vt:lpstr>
      <vt:lpstr>Мир, в котором мы живем</vt:lpstr>
      <vt:lpstr>Созвездия</vt:lpstr>
      <vt:lpstr>Созвездие Большой Медведицы</vt:lpstr>
      <vt:lpstr>Светило, дающее жизнь</vt:lpstr>
      <vt:lpstr>Солнечная семья</vt:lpstr>
      <vt:lpstr>Знакомство с Венерой</vt:lpstr>
      <vt:lpstr>Полеты к Марсу</vt:lpstr>
      <vt:lpstr>Великан в облаках</vt:lpstr>
      <vt:lpstr>Властелин колец</vt:lpstr>
      <vt:lpstr>В голубом сиянии</vt:lpstr>
      <vt:lpstr>Планеты – малыши</vt:lpstr>
      <vt:lpstr>Презентация PowerPoint</vt:lpstr>
      <vt:lpstr>Млечный путь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ртгр</dc:title>
  <dc:creator>Анна</dc:creator>
  <cp:lastModifiedBy>Анна</cp:lastModifiedBy>
  <cp:revision>80</cp:revision>
  <dcterms:created xsi:type="dcterms:W3CDTF">2013-04-20T13:13:49Z</dcterms:created>
  <dcterms:modified xsi:type="dcterms:W3CDTF">2018-06-16T19:19:17Z</dcterms:modified>
</cp:coreProperties>
</file>