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5" r:id="rId4"/>
    <p:sldId id="261" r:id="rId5"/>
    <p:sldId id="259" r:id="rId6"/>
    <p:sldId id="264" r:id="rId7"/>
    <p:sldId id="268" r:id="rId8"/>
    <p:sldId id="269" r:id="rId9"/>
    <p:sldId id="270" r:id="rId10"/>
    <p:sldId id="271" r:id="rId11"/>
    <p:sldId id="272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6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ХАРАКТЕРИСТИКА ПО ОБРАЗОВАНИЮ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ХАРАКТЕРИСТИКА ПО ОБРАЗОВАНИЮ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высшее проф.</c:v>
                </c:pt>
                <c:pt idx="1">
                  <c:v>среднее проф.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 formatCode="0%">
                  <c:v>0.66000000000000092</c:v>
                </c:pt>
                <c:pt idx="1">
                  <c:v>0.33400000000000046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0240966754155765"/>
          <c:y val="0.5593619329652747"/>
          <c:w val="0.24759033245844297"/>
          <c:h val="0.38282195590602608"/>
        </c:manualLayout>
      </c:layout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title>
      <c:layout>
        <c:manualLayout>
          <c:xMode val="edge"/>
          <c:yMode val="edge"/>
          <c:x val="9.240288713910752E-2"/>
          <c:y val="3.6480023330417032E-3"/>
        </c:manualLayout>
      </c:layout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КВАЛИФИКАЦИЯ ПЕДАГОГОВ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В/К</c:v>
                </c:pt>
                <c:pt idx="1">
                  <c:v>1/К</c:v>
                </c:pt>
                <c:pt idx="2">
                  <c:v>Б/К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0.58299999999999996</c:v>
                </c:pt>
                <c:pt idx="1">
                  <c:v>3.5999999999999997E-2</c:v>
                </c:pt>
                <c:pt idx="2">
                  <c:v>0.38100000000000039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8807633420822387"/>
          <c:y val="0.64092475940507543"/>
          <c:w val="0.14525699912510953"/>
          <c:h val="0.30839107611548583"/>
        </c:manualLayout>
      </c:layout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title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ХАРАКТЕРИСТИКА ПО ВОЗРАСТУ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моложе 30 лет</c:v>
                </c:pt>
                <c:pt idx="1">
                  <c:v>до 40 лет</c:v>
                </c:pt>
                <c:pt idx="2">
                  <c:v>до 55 лет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2.0000000000000011E-2</c:v>
                </c:pt>
                <c:pt idx="1">
                  <c:v>2.0000000000000011E-2</c:v>
                </c:pt>
                <c:pt idx="2">
                  <c:v>0.96000000000000063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3622944006999205"/>
          <c:y val="0.44666433362496383"/>
          <c:w val="0.29375388039395994"/>
          <c:h val="0.55011548556430445"/>
        </c:manualLayout>
      </c:layout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2"/>
  <c:chart>
    <c:title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4444444444444525E-2"/>
          <c:y val="0.15270694717175395"/>
          <c:w val="0.64792366579177663"/>
          <c:h val="0.847293052828246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ХАРАКТЕРИСТИКА ПО СТАЖУ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менее 5 лет</c:v>
                </c:pt>
                <c:pt idx="1">
                  <c:v>15 лет и выше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2292366579177603"/>
          <c:y val="0.67089287076049142"/>
          <c:w val="0.27429855643044621"/>
          <c:h val="0.32542943206299008"/>
        </c:manualLayout>
      </c:layout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3E3B9C-6779-4419-AB1B-3CB939DAAE3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470277-CBDB-488F-876E-2DB5282FD131}">
      <dgm:prSet custT="1"/>
      <dgm:spPr/>
      <dgm:t>
        <a:bodyPr/>
        <a:lstStyle/>
        <a:p>
          <a:pPr algn="ctr"/>
          <a:r>
            <a:rPr lang="ru-RU" sz="1400" b="0" dirty="0" smtClean="0">
              <a:latin typeface="Arial Black" pitchFamily="34" charset="0"/>
            </a:rPr>
            <a:t>определить основные задачи образовательного учреждения выстроить концепцию развития, разработать проблемные направления, стратегические линии на будущее</a:t>
          </a:r>
          <a:endParaRPr lang="ru-RU" sz="1400" b="0" dirty="0">
            <a:latin typeface="Arial Black" pitchFamily="34" charset="0"/>
          </a:endParaRPr>
        </a:p>
      </dgm:t>
    </dgm:pt>
    <dgm:pt modelId="{7B6333AF-078C-4B44-956A-7FC29EC921C5}" type="parTrans" cxnId="{EB3E1921-3CDB-4DE8-8A3E-8E84A9398B89}">
      <dgm:prSet/>
      <dgm:spPr/>
      <dgm:t>
        <a:bodyPr/>
        <a:lstStyle/>
        <a:p>
          <a:endParaRPr lang="ru-RU"/>
        </a:p>
      </dgm:t>
    </dgm:pt>
    <dgm:pt modelId="{22B975B2-F165-44F7-BB81-B32757CB6567}" type="sibTrans" cxnId="{EB3E1921-3CDB-4DE8-8A3E-8E84A9398B89}">
      <dgm:prSet/>
      <dgm:spPr/>
      <dgm:t>
        <a:bodyPr/>
        <a:lstStyle/>
        <a:p>
          <a:endParaRPr lang="ru-RU"/>
        </a:p>
      </dgm:t>
    </dgm:pt>
    <dgm:pt modelId="{8126EA07-F98E-404A-8E8B-10EF480FCBA0}">
      <dgm:prSet/>
      <dgm:spPr/>
      <dgm:t>
        <a:bodyPr/>
        <a:lstStyle/>
        <a:p>
          <a:pPr algn="ctr"/>
          <a:r>
            <a:rPr lang="ru-RU" b="1" dirty="0" smtClean="0">
              <a:latin typeface="Arial Black" pitchFamily="34" charset="0"/>
            </a:rPr>
            <a:t>удовлетворить потребности в профессиональных кадрах, повысить профессиональный и социальный уровень педагогических работников детского сада в условиях реализации ФГОС ДО</a:t>
          </a:r>
          <a:endParaRPr lang="ru-RU" b="1" dirty="0">
            <a:latin typeface="Arial Black" pitchFamily="34" charset="0"/>
          </a:endParaRPr>
        </a:p>
      </dgm:t>
    </dgm:pt>
    <dgm:pt modelId="{95853049-1E14-4628-AD8C-5C399845E85A}" type="parTrans" cxnId="{09F23AA7-999D-4FA6-A9F0-76B2BAD98A9E}">
      <dgm:prSet/>
      <dgm:spPr/>
      <dgm:t>
        <a:bodyPr/>
        <a:lstStyle/>
        <a:p>
          <a:endParaRPr lang="ru-RU"/>
        </a:p>
      </dgm:t>
    </dgm:pt>
    <dgm:pt modelId="{D569B14C-A0E2-49BE-8513-76085FDACBB0}" type="sibTrans" cxnId="{09F23AA7-999D-4FA6-A9F0-76B2BAD98A9E}">
      <dgm:prSet/>
      <dgm:spPr/>
      <dgm:t>
        <a:bodyPr/>
        <a:lstStyle/>
        <a:p>
          <a:endParaRPr lang="ru-RU"/>
        </a:p>
      </dgm:t>
    </dgm:pt>
    <dgm:pt modelId="{7CC1DBC4-9767-48AD-81E2-E95CB6E2FA25}">
      <dgm:prSet custT="1"/>
      <dgm:spPr/>
      <dgm:t>
        <a:bodyPr/>
        <a:lstStyle/>
        <a:p>
          <a:pPr algn="ctr"/>
          <a:r>
            <a:rPr lang="ru-RU" sz="1400" b="1" dirty="0" smtClean="0">
              <a:latin typeface="Arial Black" pitchFamily="34" charset="0"/>
            </a:rPr>
            <a:t>сформировать современное образовательное пространство, удовлетворить потребности родителей качеством образовательных услуг в детском саду</a:t>
          </a:r>
          <a:endParaRPr lang="ru-RU" sz="1400" b="1" dirty="0">
            <a:latin typeface="Arial Black" pitchFamily="34" charset="0"/>
          </a:endParaRPr>
        </a:p>
      </dgm:t>
    </dgm:pt>
    <dgm:pt modelId="{43FC453B-3DA2-4975-95D1-39732181136C}" type="parTrans" cxnId="{0F2C7A39-9FFA-4AE7-8739-697171353335}">
      <dgm:prSet/>
      <dgm:spPr/>
      <dgm:t>
        <a:bodyPr/>
        <a:lstStyle/>
        <a:p>
          <a:endParaRPr lang="ru-RU"/>
        </a:p>
      </dgm:t>
    </dgm:pt>
    <dgm:pt modelId="{F4AE8A51-9231-486C-A372-70D12B8E8BFC}" type="sibTrans" cxnId="{0F2C7A39-9FFA-4AE7-8739-697171353335}">
      <dgm:prSet/>
      <dgm:spPr/>
      <dgm:t>
        <a:bodyPr/>
        <a:lstStyle/>
        <a:p>
          <a:endParaRPr lang="ru-RU"/>
        </a:p>
      </dgm:t>
    </dgm:pt>
    <dgm:pt modelId="{C7F4BB4E-540C-47FB-BEFF-4003C123CC16}" type="pres">
      <dgm:prSet presAssocID="{ED3E3B9C-6779-4419-AB1B-3CB939DAAE3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414406-85D3-4CF2-8BCC-E8FFE44A3342}" type="pres">
      <dgm:prSet presAssocID="{2E470277-CBDB-488F-876E-2DB5282FD131}" presName="comp" presStyleCnt="0"/>
      <dgm:spPr/>
    </dgm:pt>
    <dgm:pt modelId="{516937F7-DEB6-46B3-A28A-4A6F6BDB3784}" type="pres">
      <dgm:prSet presAssocID="{2E470277-CBDB-488F-876E-2DB5282FD131}" presName="box" presStyleLbl="node1" presStyleIdx="0" presStyleCnt="3"/>
      <dgm:spPr/>
      <dgm:t>
        <a:bodyPr/>
        <a:lstStyle/>
        <a:p>
          <a:endParaRPr lang="ru-RU"/>
        </a:p>
      </dgm:t>
    </dgm:pt>
    <dgm:pt modelId="{11B76554-BF84-435F-B68A-BAF40587DC7F}" type="pres">
      <dgm:prSet presAssocID="{2E470277-CBDB-488F-876E-2DB5282FD131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68BA2A9-1D4C-49DD-9B1B-30E12CB135D9}" type="pres">
      <dgm:prSet presAssocID="{2E470277-CBDB-488F-876E-2DB5282FD13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5316AE-6577-4698-A98E-B05C4D960F40}" type="pres">
      <dgm:prSet presAssocID="{22B975B2-F165-44F7-BB81-B32757CB6567}" presName="spacer" presStyleCnt="0"/>
      <dgm:spPr/>
    </dgm:pt>
    <dgm:pt modelId="{44A6B471-5810-4670-92BE-AA4DE4F7E858}" type="pres">
      <dgm:prSet presAssocID="{8126EA07-F98E-404A-8E8B-10EF480FCBA0}" presName="comp" presStyleCnt="0"/>
      <dgm:spPr/>
    </dgm:pt>
    <dgm:pt modelId="{69116811-7DAD-4DF4-BE30-9E797BD2B78A}" type="pres">
      <dgm:prSet presAssocID="{8126EA07-F98E-404A-8E8B-10EF480FCBA0}" presName="box" presStyleLbl="node1" presStyleIdx="1" presStyleCnt="3" custLinFactNeighborX="0" custLinFactNeighborY="1242"/>
      <dgm:spPr/>
      <dgm:t>
        <a:bodyPr/>
        <a:lstStyle/>
        <a:p>
          <a:endParaRPr lang="ru-RU"/>
        </a:p>
      </dgm:t>
    </dgm:pt>
    <dgm:pt modelId="{53C1970D-6C2D-4FD9-88BC-838C54E8934B}" type="pres">
      <dgm:prSet presAssocID="{8126EA07-F98E-404A-8E8B-10EF480FCBA0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2EDCF2C-7FF4-45F0-B95F-CC5201480207}" type="pres">
      <dgm:prSet presAssocID="{8126EA07-F98E-404A-8E8B-10EF480FCBA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B6CA8-6EC9-4649-8260-842FABB98644}" type="pres">
      <dgm:prSet presAssocID="{D569B14C-A0E2-49BE-8513-76085FDACBB0}" presName="spacer" presStyleCnt="0"/>
      <dgm:spPr/>
    </dgm:pt>
    <dgm:pt modelId="{1854C678-88B3-4975-927D-D3E5A4FFB451}" type="pres">
      <dgm:prSet presAssocID="{7CC1DBC4-9767-48AD-81E2-E95CB6E2FA25}" presName="comp" presStyleCnt="0"/>
      <dgm:spPr/>
    </dgm:pt>
    <dgm:pt modelId="{46DF8A47-6E3F-4E37-AF5A-4D9B8CF6F9A7}" type="pres">
      <dgm:prSet presAssocID="{7CC1DBC4-9767-48AD-81E2-E95CB6E2FA25}" presName="box" presStyleLbl="node1" presStyleIdx="2" presStyleCnt="3"/>
      <dgm:spPr/>
      <dgm:t>
        <a:bodyPr/>
        <a:lstStyle/>
        <a:p>
          <a:endParaRPr lang="ru-RU"/>
        </a:p>
      </dgm:t>
    </dgm:pt>
    <dgm:pt modelId="{45F5429B-BAFE-4DD9-8962-223DE0B67F8C}" type="pres">
      <dgm:prSet presAssocID="{7CC1DBC4-9767-48AD-81E2-E95CB6E2FA25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E4C289F-8A54-4EE6-A5F5-A308E5AC939E}" type="pres">
      <dgm:prSet presAssocID="{7CC1DBC4-9767-48AD-81E2-E95CB6E2FA2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002B6E-F401-4938-983D-9CFBAA02706F}" type="presOf" srcId="{8126EA07-F98E-404A-8E8B-10EF480FCBA0}" destId="{69116811-7DAD-4DF4-BE30-9E797BD2B78A}" srcOrd="0" destOrd="0" presId="urn:microsoft.com/office/officeart/2005/8/layout/vList4"/>
    <dgm:cxn modelId="{09F23AA7-999D-4FA6-A9F0-76B2BAD98A9E}" srcId="{ED3E3B9C-6779-4419-AB1B-3CB939DAAE37}" destId="{8126EA07-F98E-404A-8E8B-10EF480FCBA0}" srcOrd="1" destOrd="0" parTransId="{95853049-1E14-4628-AD8C-5C399845E85A}" sibTransId="{D569B14C-A0E2-49BE-8513-76085FDACBB0}"/>
    <dgm:cxn modelId="{0F2C7A39-9FFA-4AE7-8739-697171353335}" srcId="{ED3E3B9C-6779-4419-AB1B-3CB939DAAE37}" destId="{7CC1DBC4-9767-48AD-81E2-E95CB6E2FA25}" srcOrd="2" destOrd="0" parTransId="{43FC453B-3DA2-4975-95D1-39732181136C}" sibTransId="{F4AE8A51-9231-486C-A372-70D12B8E8BFC}"/>
    <dgm:cxn modelId="{F3A70D73-6E9E-44CB-BC4A-51169DEDD294}" type="presOf" srcId="{2E470277-CBDB-488F-876E-2DB5282FD131}" destId="{516937F7-DEB6-46B3-A28A-4A6F6BDB3784}" srcOrd="0" destOrd="0" presId="urn:microsoft.com/office/officeart/2005/8/layout/vList4"/>
    <dgm:cxn modelId="{F2130D02-949A-41FF-BE62-B6F68D2D5FC4}" type="presOf" srcId="{2E470277-CBDB-488F-876E-2DB5282FD131}" destId="{068BA2A9-1D4C-49DD-9B1B-30E12CB135D9}" srcOrd="1" destOrd="0" presId="urn:microsoft.com/office/officeart/2005/8/layout/vList4"/>
    <dgm:cxn modelId="{163EAB71-DFE8-4540-9881-7D37A747B7AD}" type="presOf" srcId="{7CC1DBC4-9767-48AD-81E2-E95CB6E2FA25}" destId="{EE4C289F-8A54-4EE6-A5F5-A308E5AC939E}" srcOrd="1" destOrd="0" presId="urn:microsoft.com/office/officeart/2005/8/layout/vList4"/>
    <dgm:cxn modelId="{960EE8AF-743E-4E35-9174-4C51A6D8571B}" type="presOf" srcId="{ED3E3B9C-6779-4419-AB1B-3CB939DAAE37}" destId="{C7F4BB4E-540C-47FB-BEFF-4003C123CC16}" srcOrd="0" destOrd="0" presId="urn:microsoft.com/office/officeart/2005/8/layout/vList4"/>
    <dgm:cxn modelId="{997AE02C-1513-4389-A629-346224818DA2}" type="presOf" srcId="{7CC1DBC4-9767-48AD-81E2-E95CB6E2FA25}" destId="{46DF8A47-6E3F-4E37-AF5A-4D9B8CF6F9A7}" srcOrd="0" destOrd="0" presId="urn:microsoft.com/office/officeart/2005/8/layout/vList4"/>
    <dgm:cxn modelId="{2C81FC11-6A08-42AB-8017-52CAB9C980E3}" type="presOf" srcId="{8126EA07-F98E-404A-8E8B-10EF480FCBA0}" destId="{B2EDCF2C-7FF4-45F0-B95F-CC5201480207}" srcOrd="1" destOrd="0" presId="urn:microsoft.com/office/officeart/2005/8/layout/vList4"/>
    <dgm:cxn modelId="{EB3E1921-3CDB-4DE8-8A3E-8E84A9398B89}" srcId="{ED3E3B9C-6779-4419-AB1B-3CB939DAAE37}" destId="{2E470277-CBDB-488F-876E-2DB5282FD131}" srcOrd="0" destOrd="0" parTransId="{7B6333AF-078C-4B44-956A-7FC29EC921C5}" sibTransId="{22B975B2-F165-44F7-BB81-B32757CB6567}"/>
    <dgm:cxn modelId="{5D14931D-B928-4233-8E38-69D55F30F4B5}" type="presParOf" srcId="{C7F4BB4E-540C-47FB-BEFF-4003C123CC16}" destId="{79414406-85D3-4CF2-8BCC-E8FFE44A3342}" srcOrd="0" destOrd="0" presId="urn:microsoft.com/office/officeart/2005/8/layout/vList4"/>
    <dgm:cxn modelId="{8E3752A7-0D93-46CC-90D8-DAE4592DBFF0}" type="presParOf" srcId="{79414406-85D3-4CF2-8BCC-E8FFE44A3342}" destId="{516937F7-DEB6-46B3-A28A-4A6F6BDB3784}" srcOrd="0" destOrd="0" presId="urn:microsoft.com/office/officeart/2005/8/layout/vList4"/>
    <dgm:cxn modelId="{E90CDA03-8FA9-4735-979C-9AF6EE9B4ADB}" type="presParOf" srcId="{79414406-85D3-4CF2-8BCC-E8FFE44A3342}" destId="{11B76554-BF84-435F-B68A-BAF40587DC7F}" srcOrd="1" destOrd="0" presId="urn:microsoft.com/office/officeart/2005/8/layout/vList4"/>
    <dgm:cxn modelId="{D355D7EB-4D13-4AF7-92FB-3DAF04A5BB22}" type="presParOf" srcId="{79414406-85D3-4CF2-8BCC-E8FFE44A3342}" destId="{068BA2A9-1D4C-49DD-9B1B-30E12CB135D9}" srcOrd="2" destOrd="0" presId="urn:microsoft.com/office/officeart/2005/8/layout/vList4"/>
    <dgm:cxn modelId="{EB6FC4CD-228F-43FF-BBB4-27F98B46EF56}" type="presParOf" srcId="{C7F4BB4E-540C-47FB-BEFF-4003C123CC16}" destId="{FE5316AE-6577-4698-A98E-B05C4D960F40}" srcOrd="1" destOrd="0" presId="urn:microsoft.com/office/officeart/2005/8/layout/vList4"/>
    <dgm:cxn modelId="{A35E29E3-5D2E-472E-8198-3B3D8DDDC6AC}" type="presParOf" srcId="{C7F4BB4E-540C-47FB-BEFF-4003C123CC16}" destId="{44A6B471-5810-4670-92BE-AA4DE4F7E858}" srcOrd="2" destOrd="0" presId="urn:microsoft.com/office/officeart/2005/8/layout/vList4"/>
    <dgm:cxn modelId="{8B694B39-3ADE-42C7-B95B-E5B42479FD82}" type="presParOf" srcId="{44A6B471-5810-4670-92BE-AA4DE4F7E858}" destId="{69116811-7DAD-4DF4-BE30-9E797BD2B78A}" srcOrd="0" destOrd="0" presId="urn:microsoft.com/office/officeart/2005/8/layout/vList4"/>
    <dgm:cxn modelId="{8BFAFA7A-FF28-40F1-8C92-DB1DF984CABA}" type="presParOf" srcId="{44A6B471-5810-4670-92BE-AA4DE4F7E858}" destId="{53C1970D-6C2D-4FD9-88BC-838C54E8934B}" srcOrd="1" destOrd="0" presId="urn:microsoft.com/office/officeart/2005/8/layout/vList4"/>
    <dgm:cxn modelId="{DD52D252-08E8-406C-A811-568F094818EC}" type="presParOf" srcId="{44A6B471-5810-4670-92BE-AA4DE4F7E858}" destId="{B2EDCF2C-7FF4-45F0-B95F-CC5201480207}" srcOrd="2" destOrd="0" presId="urn:microsoft.com/office/officeart/2005/8/layout/vList4"/>
    <dgm:cxn modelId="{EC23861F-60B1-4A50-9395-7C44E99C5054}" type="presParOf" srcId="{C7F4BB4E-540C-47FB-BEFF-4003C123CC16}" destId="{7D1B6CA8-6EC9-4649-8260-842FABB98644}" srcOrd="3" destOrd="0" presId="urn:microsoft.com/office/officeart/2005/8/layout/vList4"/>
    <dgm:cxn modelId="{0241B7EA-83C4-452F-8A5F-DAD195A599E4}" type="presParOf" srcId="{C7F4BB4E-540C-47FB-BEFF-4003C123CC16}" destId="{1854C678-88B3-4975-927D-D3E5A4FFB451}" srcOrd="4" destOrd="0" presId="urn:microsoft.com/office/officeart/2005/8/layout/vList4"/>
    <dgm:cxn modelId="{B18C1613-E959-43E2-92A4-DFA0372FB603}" type="presParOf" srcId="{1854C678-88B3-4975-927D-D3E5A4FFB451}" destId="{46DF8A47-6E3F-4E37-AF5A-4D9B8CF6F9A7}" srcOrd="0" destOrd="0" presId="urn:microsoft.com/office/officeart/2005/8/layout/vList4"/>
    <dgm:cxn modelId="{7C13613E-0033-4D7F-BF8C-E93C016F978E}" type="presParOf" srcId="{1854C678-88B3-4975-927D-D3E5A4FFB451}" destId="{45F5429B-BAFE-4DD9-8962-223DE0B67F8C}" srcOrd="1" destOrd="0" presId="urn:microsoft.com/office/officeart/2005/8/layout/vList4"/>
    <dgm:cxn modelId="{285C0AE8-9DB7-4AC6-BAD8-061FE62B7194}" type="presParOf" srcId="{1854C678-88B3-4975-927D-D3E5A4FFB451}" destId="{EE4C289F-8A54-4EE6-A5F5-A308E5AC939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109522-197D-4EB7-B177-C53791E824B8}" type="doc">
      <dgm:prSet loTypeId="urn:microsoft.com/office/officeart/2005/8/layout/vList6" loCatId="process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9265205-F822-4959-902F-3D752644168A}">
      <dgm:prSet/>
      <dgm:spPr/>
      <dgm:t>
        <a:bodyPr/>
        <a:lstStyle/>
        <a:p>
          <a:r>
            <a:rPr lang="ru-RU" b="1" dirty="0" smtClean="0">
              <a:latin typeface="Arial Black" pitchFamily="34" charset="0"/>
            </a:rPr>
            <a:t>Стратегическая цель проекта</a:t>
          </a:r>
          <a:endParaRPr lang="ru-RU" dirty="0">
            <a:latin typeface="Arial Black" pitchFamily="34" charset="0"/>
          </a:endParaRPr>
        </a:p>
      </dgm:t>
    </dgm:pt>
    <dgm:pt modelId="{B9713B3D-422A-4ACE-867E-4859BD1C6AE0}" type="parTrans" cxnId="{C67733F7-AFCE-4D6D-978C-C59E0AF76CB7}">
      <dgm:prSet/>
      <dgm:spPr/>
      <dgm:t>
        <a:bodyPr/>
        <a:lstStyle/>
        <a:p>
          <a:endParaRPr lang="ru-RU"/>
        </a:p>
      </dgm:t>
    </dgm:pt>
    <dgm:pt modelId="{926BAA42-0EFE-44EA-B66E-B4522D6F2769}" type="sibTrans" cxnId="{C67733F7-AFCE-4D6D-978C-C59E0AF76CB7}">
      <dgm:prSet/>
      <dgm:spPr/>
      <dgm:t>
        <a:bodyPr/>
        <a:lstStyle/>
        <a:p>
          <a:endParaRPr lang="ru-RU"/>
        </a:p>
      </dgm:t>
    </dgm:pt>
    <dgm:pt modelId="{B15881FE-5AEF-413A-8B42-67C9E325007E}">
      <dgm:prSet/>
      <dgm:spPr/>
      <dgm:t>
        <a:bodyPr/>
        <a:lstStyle/>
        <a:p>
          <a:r>
            <a:rPr lang="ru-RU" b="1" dirty="0" smtClean="0">
              <a:latin typeface="Arial Black" pitchFamily="34" charset="0"/>
            </a:rPr>
            <a:t>Конкретная цель проекта</a:t>
          </a:r>
          <a:endParaRPr lang="ru-RU" dirty="0">
            <a:latin typeface="Arial Black" pitchFamily="34" charset="0"/>
          </a:endParaRPr>
        </a:p>
      </dgm:t>
    </dgm:pt>
    <dgm:pt modelId="{6B4C2364-2015-4961-BCB0-ED95EC366A82}" type="parTrans" cxnId="{0959154A-76C4-4091-A20E-0874244B24C2}">
      <dgm:prSet/>
      <dgm:spPr/>
      <dgm:t>
        <a:bodyPr/>
        <a:lstStyle/>
        <a:p>
          <a:endParaRPr lang="ru-RU"/>
        </a:p>
      </dgm:t>
    </dgm:pt>
    <dgm:pt modelId="{C969840F-32B1-42E9-BC78-E045F7BCA6CA}" type="sibTrans" cxnId="{0959154A-76C4-4091-A20E-0874244B24C2}">
      <dgm:prSet/>
      <dgm:spPr/>
      <dgm:t>
        <a:bodyPr/>
        <a:lstStyle/>
        <a:p>
          <a:endParaRPr lang="ru-RU"/>
        </a:p>
      </dgm:t>
    </dgm:pt>
    <dgm:pt modelId="{670FC3C8-BC2E-4E7F-B291-469B82E3E4BF}" type="pres">
      <dgm:prSet presAssocID="{B8109522-197D-4EB7-B177-C53791E824B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70AF90D-0A92-40BC-BC76-4F865781D074}" type="pres">
      <dgm:prSet presAssocID="{29265205-F822-4959-902F-3D752644168A}" presName="linNode" presStyleCnt="0"/>
      <dgm:spPr/>
    </dgm:pt>
    <dgm:pt modelId="{60FA523E-0655-42C5-B7BE-A6A9BD17EC6D}" type="pres">
      <dgm:prSet presAssocID="{29265205-F822-4959-902F-3D752644168A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EBC334-C017-4DB5-BB02-A798FEBF8B16}" type="pres">
      <dgm:prSet presAssocID="{29265205-F822-4959-902F-3D752644168A}" presName="childShp" presStyleLbl="bgAccFollowNode1" presStyleIdx="0" presStyleCnt="2">
        <dgm:presLayoutVars>
          <dgm:bulletEnabled val="1"/>
        </dgm:presLayoutVars>
      </dgm:prSet>
      <dgm:spPr/>
    </dgm:pt>
    <dgm:pt modelId="{ABCF8056-F09F-4AB2-B750-4E9196F303B5}" type="pres">
      <dgm:prSet presAssocID="{926BAA42-0EFE-44EA-B66E-B4522D6F2769}" presName="spacing" presStyleCnt="0"/>
      <dgm:spPr/>
    </dgm:pt>
    <dgm:pt modelId="{841F59BD-A262-4F2D-A523-D0518A925A8E}" type="pres">
      <dgm:prSet presAssocID="{B15881FE-5AEF-413A-8B42-67C9E325007E}" presName="linNode" presStyleCnt="0"/>
      <dgm:spPr/>
    </dgm:pt>
    <dgm:pt modelId="{3CE219B9-8B4D-48B8-BFE7-65842714B019}" type="pres">
      <dgm:prSet presAssocID="{B15881FE-5AEF-413A-8B42-67C9E325007E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678EC7-4DD0-472E-B945-7F512A4A78DF}" type="pres">
      <dgm:prSet presAssocID="{B15881FE-5AEF-413A-8B42-67C9E325007E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779F83EC-B5C9-4199-9705-E46642FF4880}" type="presOf" srcId="{B15881FE-5AEF-413A-8B42-67C9E325007E}" destId="{3CE219B9-8B4D-48B8-BFE7-65842714B019}" srcOrd="0" destOrd="0" presId="urn:microsoft.com/office/officeart/2005/8/layout/vList6"/>
    <dgm:cxn modelId="{0959154A-76C4-4091-A20E-0874244B24C2}" srcId="{B8109522-197D-4EB7-B177-C53791E824B8}" destId="{B15881FE-5AEF-413A-8B42-67C9E325007E}" srcOrd="1" destOrd="0" parTransId="{6B4C2364-2015-4961-BCB0-ED95EC366A82}" sibTransId="{C969840F-32B1-42E9-BC78-E045F7BCA6CA}"/>
    <dgm:cxn modelId="{C67733F7-AFCE-4D6D-978C-C59E0AF76CB7}" srcId="{B8109522-197D-4EB7-B177-C53791E824B8}" destId="{29265205-F822-4959-902F-3D752644168A}" srcOrd="0" destOrd="0" parTransId="{B9713B3D-422A-4ACE-867E-4859BD1C6AE0}" sibTransId="{926BAA42-0EFE-44EA-B66E-B4522D6F2769}"/>
    <dgm:cxn modelId="{2AFDA947-C8FB-4ACC-94D2-7391E108DC54}" type="presOf" srcId="{B8109522-197D-4EB7-B177-C53791E824B8}" destId="{670FC3C8-BC2E-4E7F-B291-469B82E3E4BF}" srcOrd="0" destOrd="0" presId="urn:microsoft.com/office/officeart/2005/8/layout/vList6"/>
    <dgm:cxn modelId="{19A4364C-A04B-42AC-8BEB-0CAC593E2548}" type="presOf" srcId="{29265205-F822-4959-902F-3D752644168A}" destId="{60FA523E-0655-42C5-B7BE-A6A9BD17EC6D}" srcOrd="0" destOrd="0" presId="urn:microsoft.com/office/officeart/2005/8/layout/vList6"/>
    <dgm:cxn modelId="{5B118E40-8EFF-4DCD-A622-3859B64E66A9}" type="presParOf" srcId="{670FC3C8-BC2E-4E7F-B291-469B82E3E4BF}" destId="{970AF90D-0A92-40BC-BC76-4F865781D074}" srcOrd="0" destOrd="0" presId="urn:microsoft.com/office/officeart/2005/8/layout/vList6"/>
    <dgm:cxn modelId="{2E073BC0-D3B9-4FCA-9B70-C042E44F19D0}" type="presParOf" srcId="{970AF90D-0A92-40BC-BC76-4F865781D074}" destId="{60FA523E-0655-42C5-B7BE-A6A9BD17EC6D}" srcOrd="0" destOrd="0" presId="urn:microsoft.com/office/officeart/2005/8/layout/vList6"/>
    <dgm:cxn modelId="{B3A92336-3BB8-4734-84C7-17BF7AF53A8C}" type="presParOf" srcId="{970AF90D-0A92-40BC-BC76-4F865781D074}" destId="{4AEBC334-C017-4DB5-BB02-A798FEBF8B16}" srcOrd="1" destOrd="0" presId="urn:microsoft.com/office/officeart/2005/8/layout/vList6"/>
    <dgm:cxn modelId="{984AC8C1-D95C-4262-9C7F-1EE77CF19F3D}" type="presParOf" srcId="{670FC3C8-BC2E-4E7F-B291-469B82E3E4BF}" destId="{ABCF8056-F09F-4AB2-B750-4E9196F303B5}" srcOrd="1" destOrd="0" presId="urn:microsoft.com/office/officeart/2005/8/layout/vList6"/>
    <dgm:cxn modelId="{1FB8DC03-9D3A-4EB2-87D3-3C02079A40ED}" type="presParOf" srcId="{670FC3C8-BC2E-4E7F-B291-469B82E3E4BF}" destId="{841F59BD-A262-4F2D-A523-D0518A925A8E}" srcOrd="2" destOrd="0" presId="urn:microsoft.com/office/officeart/2005/8/layout/vList6"/>
    <dgm:cxn modelId="{327665CB-9367-458B-8B7A-A94A5CA23550}" type="presParOf" srcId="{841F59BD-A262-4F2D-A523-D0518A925A8E}" destId="{3CE219B9-8B4D-48B8-BFE7-65842714B019}" srcOrd="0" destOrd="0" presId="urn:microsoft.com/office/officeart/2005/8/layout/vList6"/>
    <dgm:cxn modelId="{39E2EAF8-FA3F-4AC4-A80D-82C28761C798}" type="presParOf" srcId="{841F59BD-A262-4F2D-A523-D0518A925A8E}" destId="{D0678EC7-4DD0-472E-B945-7F512A4A78D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C9A80D-721C-4D73-BA7F-B62D42C7D001}" type="doc">
      <dgm:prSet loTypeId="urn:microsoft.com/office/officeart/2005/8/layout/vList3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73BF8CB-B053-407B-9847-149021F5F664}">
      <dgm:prSet custT="1"/>
      <dgm:spPr/>
      <dgm:t>
        <a:bodyPr/>
        <a:lstStyle/>
        <a:p>
          <a:r>
            <a:rPr lang="ru-RU" sz="1800" b="1" dirty="0" smtClean="0">
              <a:latin typeface="Arial Black" pitchFamily="34" charset="0"/>
            </a:rPr>
            <a:t>Создание организационных и педагогических условий для постоянного и динамичного развития педагогических кадров и кадрового потенциала организации.</a:t>
          </a:r>
          <a:endParaRPr lang="ru-RU" sz="1800" b="1" dirty="0">
            <a:latin typeface="Arial Black" pitchFamily="34" charset="0"/>
          </a:endParaRPr>
        </a:p>
      </dgm:t>
    </dgm:pt>
    <dgm:pt modelId="{F80B1900-8547-4634-AD37-7854706EB153}" type="parTrans" cxnId="{EC40DCFA-A80D-43CD-8E01-53983C7E5606}">
      <dgm:prSet/>
      <dgm:spPr/>
      <dgm:t>
        <a:bodyPr/>
        <a:lstStyle/>
        <a:p>
          <a:endParaRPr lang="ru-RU"/>
        </a:p>
      </dgm:t>
    </dgm:pt>
    <dgm:pt modelId="{ADEF0225-4025-4D46-BAC0-A247A6880740}" type="sibTrans" cxnId="{EC40DCFA-A80D-43CD-8E01-53983C7E5606}">
      <dgm:prSet/>
      <dgm:spPr/>
      <dgm:t>
        <a:bodyPr/>
        <a:lstStyle/>
        <a:p>
          <a:endParaRPr lang="ru-RU"/>
        </a:p>
      </dgm:t>
    </dgm:pt>
    <dgm:pt modelId="{FD458454-E695-47E1-8F46-2100BC25352C}">
      <dgm:prSet custT="1"/>
      <dgm:spPr/>
      <dgm:t>
        <a:bodyPr/>
        <a:lstStyle/>
        <a:p>
          <a:r>
            <a:rPr lang="ru-RU" sz="1800" b="1" dirty="0" smtClean="0">
              <a:latin typeface="Arial Black" pitchFamily="34" charset="0"/>
            </a:rPr>
            <a:t>Обеспечение высокого результата за счет профессиональной компетентности педагогов.</a:t>
          </a:r>
          <a:endParaRPr lang="ru-RU" sz="1800" b="1" dirty="0">
            <a:latin typeface="Arial Black" pitchFamily="34" charset="0"/>
          </a:endParaRPr>
        </a:p>
      </dgm:t>
    </dgm:pt>
    <dgm:pt modelId="{237202AA-7346-4AFA-B9A4-F02BAAC82C17}" type="parTrans" cxnId="{70B2BB22-45AD-4F05-B799-561945AEFA02}">
      <dgm:prSet/>
      <dgm:spPr/>
      <dgm:t>
        <a:bodyPr/>
        <a:lstStyle/>
        <a:p>
          <a:endParaRPr lang="ru-RU"/>
        </a:p>
      </dgm:t>
    </dgm:pt>
    <dgm:pt modelId="{2D9C7B22-D5FE-484F-A7C1-2A12B296E726}" type="sibTrans" cxnId="{70B2BB22-45AD-4F05-B799-561945AEFA02}">
      <dgm:prSet/>
      <dgm:spPr/>
      <dgm:t>
        <a:bodyPr/>
        <a:lstStyle/>
        <a:p>
          <a:endParaRPr lang="ru-RU"/>
        </a:p>
      </dgm:t>
    </dgm:pt>
    <dgm:pt modelId="{99AF9ECA-80D3-4012-8B6C-521B78CB61D2}">
      <dgm:prSet custT="1"/>
      <dgm:spPr/>
      <dgm:t>
        <a:bodyPr/>
        <a:lstStyle/>
        <a:p>
          <a:r>
            <a:rPr lang="ru-RU" sz="1800" b="1" dirty="0" smtClean="0">
              <a:latin typeface="Arial Black" pitchFamily="34" charset="0"/>
            </a:rPr>
            <a:t>Поддержка, стимулирование и повышение статуса педагогических работников.</a:t>
          </a:r>
          <a:endParaRPr lang="ru-RU" sz="1800" b="1" dirty="0">
            <a:latin typeface="Arial Black" pitchFamily="34" charset="0"/>
          </a:endParaRPr>
        </a:p>
      </dgm:t>
    </dgm:pt>
    <dgm:pt modelId="{578794A2-0442-4DE0-882D-666CDBE2919F}" type="parTrans" cxnId="{00CE0A9E-52ED-411A-B678-FA7AB1C4E8E5}">
      <dgm:prSet/>
      <dgm:spPr/>
      <dgm:t>
        <a:bodyPr/>
        <a:lstStyle/>
        <a:p>
          <a:endParaRPr lang="ru-RU"/>
        </a:p>
      </dgm:t>
    </dgm:pt>
    <dgm:pt modelId="{B35E6888-2749-4A8F-8AFB-D3D62EE60272}" type="sibTrans" cxnId="{00CE0A9E-52ED-411A-B678-FA7AB1C4E8E5}">
      <dgm:prSet/>
      <dgm:spPr/>
      <dgm:t>
        <a:bodyPr/>
        <a:lstStyle/>
        <a:p>
          <a:endParaRPr lang="ru-RU"/>
        </a:p>
      </dgm:t>
    </dgm:pt>
    <dgm:pt modelId="{0143A660-B559-4B34-AF51-AA7DB254E325}">
      <dgm:prSet custT="1"/>
      <dgm:spPr/>
      <dgm:t>
        <a:bodyPr/>
        <a:lstStyle/>
        <a:p>
          <a:r>
            <a:rPr lang="ru-RU" sz="1800" b="0" dirty="0" smtClean="0">
              <a:latin typeface="Arial Black" pitchFamily="34" charset="0"/>
            </a:rPr>
            <a:t>Обновление структуры и содержания методической службы ДОУ.</a:t>
          </a:r>
          <a:endParaRPr lang="ru-RU" sz="1800" b="0" dirty="0">
            <a:latin typeface="Arial Black" pitchFamily="34" charset="0"/>
          </a:endParaRPr>
        </a:p>
      </dgm:t>
    </dgm:pt>
    <dgm:pt modelId="{10798613-E6CD-44C5-991A-9CFD524DCF5A}" type="parTrans" cxnId="{93703E0F-E6D6-4F2C-AE45-D877CBFF02C6}">
      <dgm:prSet/>
      <dgm:spPr/>
      <dgm:t>
        <a:bodyPr/>
        <a:lstStyle/>
        <a:p>
          <a:endParaRPr lang="ru-RU"/>
        </a:p>
      </dgm:t>
    </dgm:pt>
    <dgm:pt modelId="{E20207A0-E255-419E-8A2A-6A955E4ABEDC}" type="sibTrans" cxnId="{93703E0F-E6D6-4F2C-AE45-D877CBFF02C6}">
      <dgm:prSet/>
      <dgm:spPr/>
      <dgm:t>
        <a:bodyPr/>
        <a:lstStyle/>
        <a:p>
          <a:endParaRPr lang="ru-RU"/>
        </a:p>
      </dgm:t>
    </dgm:pt>
    <dgm:pt modelId="{B173B3DC-1B48-4B35-A6BD-7F76E84B4F94}" type="pres">
      <dgm:prSet presAssocID="{D3C9A80D-721C-4D73-BA7F-B62D42C7D00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5DF0CD-DA08-46B7-8A54-6D0BAE191880}" type="pres">
      <dgm:prSet presAssocID="{F73BF8CB-B053-407B-9847-149021F5F664}" presName="composite" presStyleCnt="0"/>
      <dgm:spPr/>
    </dgm:pt>
    <dgm:pt modelId="{E0972A83-6A3F-43AF-AA83-0257B44D5ABE}" type="pres">
      <dgm:prSet presAssocID="{F73BF8CB-B053-407B-9847-149021F5F664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F03ECB1-0D5C-4DD7-A9D8-72C5C2C6764B}" type="pres">
      <dgm:prSet presAssocID="{F73BF8CB-B053-407B-9847-149021F5F664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EF624D-22A9-4966-A3A0-F27C5AAC4652}" type="pres">
      <dgm:prSet presAssocID="{ADEF0225-4025-4D46-BAC0-A247A6880740}" presName="spacing" presStyleCnt="0"/>
      <dgm:spPr/>
    </dgm:pt>
    <dgm:pt modelId="{73CEA12A-B34D-4ADD-9B56-174B38687932}" type="pres">
      <dgm:prSet presAssocID="{FD458454-E695-47E1-8F46-2100BC25352C}" presName="composite" presStyleCnt="0"/>
      <dgm:spPr/>
    </dgm:pt>
    <dgm:pt modelId="{6719EFAD-AC66-4789-9F43-DAFB4DB3B031}" type="pres">
      <dgm:prSet presAssocID="{FD458454-E695-47E1-8F46-2100BC25352C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C12F607-9742-4043-8010-894B85C16693}" type="pres">
      <dgm:prSet presAssocID="{FD458454-E695-47E1-8F46-2100BC25352C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74289B-8890-4489-A259-7F03C4E24F7B}" type="pres">
      <dgm:prSet presAssocID="{2D9C7B22-D5FE-484F-A7C1-2A12B296E726}" presName="spacing" presStyleCnt="0"/>
      <dgm:spPr/>
    </dgm:pt>
    <dgm:pt modelId="{74FD383F-E9FA-4D7E-B360-1E9C0F9F616C}" type="pres">
      <dgm:prSet presAssocID="{99AF9ECA-80D3-4012-8B6C-521B78CB61D2}" presName="composite" presStyleCnt="0"/>
      <dgm:spPr/>
    </dgm:pt>
    <dgm:pt modelId="{EBEAAF6C-158E-4317-94E0-5D98AC0CF981}" type="pres">
      <dgm:prSet presAssocID="{99AF9ECA-80D3-4012-8B6C-521B78CB61D2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0C8877E-C6D3-4FF3-811F-2957307FC005}" type="pres">
      <dgm:prSet presAssocID="{99AF9ECA-80D3-4012-8B6C-521B78CB61D2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66A92-FE4A-4DC1-8DF1-967F62BF302F}" type="pres">
      <dgm:prSet presAssocID="{B35E6888-2749-4A8F-8AFB-D3D62EE60272}" presName="spacing" presStyleCnt="0"/>
      <dgm:spPr/>
    </dgm:pt>
    <dgm:pt modelId="{D5FC9181-3C3E-4FD2-B6C8-B7261B3F6EA5}" type="pres">
      <dgm:prSet presAssocID="{0143A660-B559-4B34-AF51-AA7DB254E325}" presName="composite" presStyleCnt="0"/>
      <dgm:spPr/>
    </dgm:pt>
    <dgm:pt modelId="{47EDA0B1-98DF-4C95-9B49-08DB6E98294F}" type="pres">
      <dgm:prSet presAssocID="{0143A660-B559-4B34-AF51-AA7DB254E325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ED5371B-B537-42B5-B9F4-0D779D3C1BCE}" type="pres">
      <dgm:prSet presAssocID="{0143A660-B559-4B34-AF51-AA7DB254E325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703E0F-E6D6-4F2C-AE45-D877CBFF02C6}" srcId="{D3C9A80D-721C-4D73-BA7F-B62D42C7D001}" destId="{0143A660-B559-4B34-AF51-AA7DB254E325}" srcOrd="3" destOrd="0" parTransId="{10798613-E6CD-44C5-991A-9CFD524DCF5A}" sibTransId="{E20207A0-E255-419E-8A2A-6A955E4ABEDC}"/>
    <dgm:cxn modelId="{3845EE22-A875-44BB-8BCA-EF6AA609728E}" type="presOf" srcId="{FD458454-E695-47E1-8F46-2100BC25352C}" destId="{EC12F607-9742-4043-8010-894B85C16693}" srcOrd="0" destOrd="0" presId="urn:microsoft.com/office/officeart/2005/8/layout/vList3"/>
    <dgm:cxn modelId="{70B2BB22-45AD-4F05-B799-561945AEFA02}" srcId="{D3C9A80D-721C-4D73-BA7F-B62D42C7D001}" destId="{FD458454-E695-47E1-8F46-2100BC25352C}" srcOrd="1" destOrd="0" parTransId="{237202AA-7346-4AFA-B9A4-F02BAAC82C17}" sibTransId="{2D9C7B22-D5FE-484F-A7C1-2A12B296E726}"/>
    <dgm:cxn modelId="{052D9C4C-ADD5-4B83-AAF9-221078448841}" type="presOf" srcId="{99AF9ECA-80D3-4012-8B6C-521B78CB61D2}" destId="{70C8877E-C6D3-4FF3-811F-2957307FC005}" srcOrd="0" destOrd="0" presId="urn:microsoft.com/office/officeart/2005/8/layout/vList3"/>
    <dgm:cxn modelId="{B98F68B2-CEB2-464C-9F9E-5AA04A0A9B2B}" type="presOf" srcId="{F73BF8CB-B053-407B-9847-149021F5F664}" destId="{0F03ECB1-0D5C-4DD7-A9D8-72C5C2C6764B}" srcOrd="0" destOrd="0" presId="urn:microsoft.com/office/officeart/2005/8/layout/vList3"/>
    <dgm:cxn modelId="{F7B989C0-044E-42FB-98B3-ADF9A9817425}" type="presOf" srcId="{0143A660-B559-4B34-AF51-AA7DB254E325}" destId="{8ED5371B-B537-42B5-B9F4-0D779D3C1BCE}" srcOrd="0" destOrd="0" presId="urn:microsoft.com/office/officeart/2005/8/layout/vList3"/>
    <dgm:cxn modelId="{00CE0A9E-52ED-411A-B678-FA7AB1C4E8E5}" srcId="{D3C9A80D-721C-4D73-BA7F-B62D42C7D001}" destId="{99AF9ECA-80D3-4012-8B6C-521B78CB61D2}" srcOrd="2" destOrd="0" parTransId="{578794A2-0442-4DE0-882D-666CDBE2919F}" sibTransId="{B35E6888-2749-4A8F-8AFB-D3D62EE60272}"/>
    <dgm:cxn modelId="{EC40DCFA-A80D-43CD-8E01-53983C7E5606}" srcId="{D3C9A80D-721C-4D73-BA7F-B62D42C7D001}" destId="{F73BF8CB-B053-407B-9847-149021F5F664}" srcOrd="0" destOrd="0" parTransId="{F80B1900-8547-4634-AD37-7854706EB153}" sibTransId="{ADEF0225-4025-4D46-BAC0-A247A6880740}"/>
    <dgm:cxn modelId="{1C2365A5-4F31-4076-B6A4-7901F696DDAD}" type="presOf" srcId="{D3C9A80D-721C-4D73-BA7F-B62D42C7D001}" destId="{B173B3DC-1B48-4B35-A6BD-7F76E84B4F94}" srcOrd="0" destOrd="0" presId="urn:microsoft.com/office/officeart/2005/8/layout/vList3"/>
    <dgm:cxn modelId="{45FD2242-6CB9-41E3-B123-B922C76ADC61}" type="presParOf" srcId="{B173B3DC-1B48-4B35-A6BD-7F76E84B4F94}" destId="{BE5DF0CD-DA08-46B7-8A54-6D0BAE191880}" srcOrd="0" destOrd="0" presId="urn:microsoft.com/office/officeart/2005/8/layout/vList3"/>
    <dgm:cxn modelId="{AF05BF20-7662-4948-B0B0-984938DD8529}" type="presParOf" srcId="{BE5DF0CD-DA08-46B7-8A54-6D0BAE191880}" destId="{E0972A83-6A3F-43AF-AA83-0257B44D5ABE}" srcOrd="0" destOrd="0" presId="urn:microsoft.com/office/officeart/2005/8/layout/vList3"/>
    <dgm:cxn modelId="{F97439FD-1BA3-444E-AC72-B479A409BD67}" type="presParOf" srcId="{BE5DF0CD-DA08-46B7-8A54-6D0BAE191880}" destId="{0F03ECB1-0D5C-4DD7-A9D8-72C5C2C6764B}" srcOrd="1" destOrd="0" presId="urn:microsoft.com/office/officeart/2005/8/layout/vList3"/>
    <dgm:cxn modelId="{46BDDD08-172D-4184-BC2C-B6CCA8E1A860}" type="presParOf" srcId="{B173B3DC-1B48-4B35-A6BD-7F76E84B4F94}" destId="{1BEF624D-22A9-4966-A3A0-F27C5AAC4652}" srcOrd="1" destOrd="0" presId="urn:microsoft.com/office/officeart/2005/8/layout/vList3"/>
    <dgm:cxn modelId="{D0233450-6325-487D-96A8-18652812AC5C}" type="presParOf" srcId="{B173B3DC-1B48-4B35-A6BD-7F76E84B4F94}" destId="{73CEA12A-B34D-4ADD-9B56-174B38687932}" srcOrd="2" destOrd="0" presId="urn:microsoft.com/office/officeart/2005/8/layout/vList3"/>
    <dgm:cxn modelId="{448FB743-7CBE-4E5A-8FF8-692C331C06E6}" type="presParOf" srcId="{73CEA12A-B34D-4ADD-9B56-174B38687932}" destId="{6719EFAD-AC66-4789-9F43-DAFB4DB3B031}" srcOrd="0" destOrd="0" presId="urn:microsoft.com/office/officeart/2005/8/layout/vList3"/>
    <dgm:cxn modelId="{A2D0AD22-C73B-4C8D-8F7E-1F2E6EBFA7C2}" type="presParOf" srcId="{73CEA12A-B34D-4ADD-9B56-174B38687932}" destId="{EC12F607-9742-4043-8010-894B85C16693}" srcOrd="1" destOrd="0" presId="urn:microsoft.com/office/officeart/2005/8/layout/vList3"/>
    <dgm:cxn modelId="{C34F8942-65E2-40BA-A721-BF65DAF46E3A}" type="presParOf" srcId="{B173B3DC-1B48-4B35-A6BD-7F76E84B4F94}" destId="{6E74289B-8890-4489-A259-7F03C4E24F7B}" srcOrd="3" destOrd="0" presId="urn:microsoft.com/office/officeart/2005/8/layout/vList3"/>
    <dgm:cxn modelId="{53BE5D57-28D1-4792-B95A-91BA80EF34DD}" type="presParOf" srcId="{B173B3DC-1B48-4B35-A6BD-7F76E84B4F94}" destId="{74FD383F-E9FA-4D7E-B360-1E9C0F9F616C}" srcOrd="4" destOrd="0" presId="urn:microsoft.com/office/officeart/2005/8/layout/vList3"/>
    <dgm:cxn modelId="{DB134F95-9718-4B31-B8FF-FCBFB83C5CF4}" type="presParOf" srcId="{74FD383F-E9FA-4D7E-B360-1E9C0F9F616C}" destId="{EBEAAF6C-158E-4317-94E0-5D98AC0CF981}" srcOrd="0" destOrd="0" presId="urn:microsoft.com/office/officeart/2005/8/layout/vList3"/>
    <dgm:cxn modelId="{F5C90627-FF98-427B-98D4-2802FD0BEF49}" type="presParOf" srcId="{74FD383F-E9FA-4D7E-B360-1E9C0F9F616C}" destId="{70C8877E-C6D3-4FF3-811F-2957307FC005}" srcOrd="1" destOrd="0" presId="urn:microsoft.com/office/officeart/2005/8/layout/vList3"/>
    <dgm:cxn modelId="{0C24A5CC-698F-44FB-A06B-933ACBF9FE53}" type="presParOf" srcId="{B173B3DC-1B48-4B35-A6BD-7F76E84B4F94}" destId="{75866A92-FE4A-4DC1-8DF1-967F62BF302F}" srcOrd="5" destOrd="0" presId="urn:microsoft.com/office/officeart/2005/8/layout/vList3"/>
    <dgm:cxn modelId="{4DA21AF3-65FC-43B7-94E4-7C9AA0A4CFC2}" type="presParOf" srcId="{B173B3DC-1B48-4B35-A6BD-7F76E84B4F94}" destId="{D5FC9181-3C3E-4FD2-B6C8-B7261B3F6EA5}" srcOrd="6" destOrd="0" presId="urn:microsoft.com/office/officeart/2005/8/layout/vList3"/>
    <dgm:cxn modelId="{5111BEB5-0C98-44F4-A6C9-71E3996D4A21}" type="presParOf" srcId="{D5FC9181-3C3E-4FD2-B6C8-B7261B3F6EA5}" destId="{47EDA0B1-98DF-4C95-9B49-08DB6E98294F}" srcOrd="0" destOrd="0" presId="urn:microsoft.com/office/officeart/2005/8/layout/vList3"/>
    <dgm:cxn modelId="{4BF00E92-A9A2-4D8C-9E31-2DD0B8717910}" type="presParOf" srcId="{D5FC9181-3C3E-4FD2-B6C8-B7261B3F6EA5}" destId="{8ED5371B-B537-42B5-B9F4-0D779D3C1BC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0A52E9-A2D1-4879-91DC-628FBB9D06D1}" type="doc">
      <dgm:prSet loTypeId="urn:microsoft.com/office/officeart/2005/8/layout/hList7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B6E627-A7BD-4046-96B4-DE60446B4B90}">
      <dgm:prSet custT="1"/>
      <dgm:spPr/>
      <dgm:t>
        <a:bodyPr/>
        <a:lstStyle/>
        <a:p>
          <a:r>
            <a:rPr lang="ru-RU" sz="1050" b="1" dirty="0" smtClean="0">
              <a:latin typeface="Arial Black" pitchFamily="34" charset="0"/>
            </a:rPr>
            <a:t>укомплектованность ДОУ высококвалифицированными кадрами </a:t>
          </a:r>
          <a:endParaRPr lang="ru-RU" sz="1050" b="1" dirty="0">
            <a:latin typeface="Arial Black" pitchFamily="34" charset="0"/>
          </a:endParaRPr>
        </a:p>
      </dgm:t>
    </dgm:pt>
    <dgm:pt modelId="{915239A8-D6D3-42A1-943F-E72D39107EA2}" type="parTrans" cxnId="{BF76837A-4513-4D0C-9B37-420582091964}">
      <dgm:prSet/>
      <dgm:spPr/>
      <dgm:t>
        <a:bodyPr/>
        <a:lstStyle/>
        <a:p>
          <a:endParaRPr lang="ru-RU"/>
        </a:p>
      </dgm:t>
    </dgm:pt>
    <dgm:pt modelId="{D5C2399D-398E-4EF8-8CC5-2D9C2A4605E0}" type="sibTrans" cxnId="{BF76837A-4513-4D0C-9B37-420582091964}">
      <dgm:prSet/>
      <dgm:spPr/>
      <dgm:t>
        <a:bodyPr/>
        <a:lstStyle/>
        <a:p>
          <a:endParaRPr lang="ru-RU"/>
        </a:p>
      </dgm:t>
    </dgm:pt>
    <dgm:pt modelId="{C77AAB46-31CA-4BFD-A73F-FB37721120D9}">
      <dgm:prSet custT="1"/>
      <dgm:spPr/>
      <dgm:t>
        <a:bodyPr/>
        <a:lstStyle/>
        <a:p>
          <a:r>
            <a:rPr lang="ru-RU" sz="1100" b="1" dirty="0" smtClean="0">
              <a:latin typeface="Arial Black" pitchFamily="34" charset="0"/>
            </a:rPr>
            <a:t>высокий уровень профессионализма педагогических работников в условиях обновления содержания образования и мотивации персонала на  выполнение задач дошкольного учреждения в целом </a:t>
          </a:r>
          <a:endParaRPr lang="ru-RU" sz="1100" b="1" dirty="0">
            <a:latin typeface="Arial Black" pitchFamily="34" charset="0"/>
          </a:endParaRPr>
        </a:p>
      </dgm:t>
    </dgm:pt>
    <dgm:pt modelId="{0AB8FE42-6404-4A2A-A41D-7057FE6DE6C5}" type="parTrans" cxnId="{4AC26CA8-7C0C-46EB-AD71-0AFF635ACCFE}">
      <dgm:prSet/>
      <dgm:spPr/>
      <dgm:t>
        <a:bodyPr/>
        <a:lstStyle/>
        <a:p>
          <a:endParaRPr lang="ru-RU"/>
        </a:p>
      </dgm:t>
    </dgm:pt>
    <dgm:pt modelId="{D017E8F3-46DF-4C93-9F07-0F0B15A93948}" type="sibTrans" cxnId="{4AC26CA8-7C0C-46EB-AD71-0AFF635ACCFE}">
      <dgm:prSet/>
      <dgm:spPr/>
      <dgm:t>
        <a:bodyPr/>
        <a:lstStyle/>
        <a:p>
          <a:endParaRPr lang="ru-RU"/>
        </a:p>
      </dgm:t>
    </dgm:pt>
    <dgm:pt modelId="{861CB52F-D637-4B6E-B9F2-B07FFC9C3C55}">
      <dgm:prSet custT="1"/>
      <dgm:spPr/>
      <dgm:t>
        <a:bodyPr/>
        <a:lstStyle/>
        <a:p>
          <a:r>
            <a:rPr lang="ru-RU" sz="1100" b="0" dirty="0" smtClean="0">
              <a:latin typeface="Arial Black" pitchFamily="34" charset="0"/>
            </a:rPr>
            <a:t>стабильность кадрового потенциала ДОУ </a:t>
          </a:r>
          <a:endParaRPr lang="ru-RU" sz="1100" b="0" dirty="0">
            <a:latin typeface="Arial Black" pitchFamily="34" charset="0"/>
          </a:endParaRPr>
        </a:p>
      </dgm:t>
    </dgm:pt>
    <dgm:pt modelId="{12853F30-BF72-4CA9-A619-0AE64C25970D}" type="parTrans" cxnId="{E74E1F52-A61E-4496-96F7-29616CEE4372}">
      <dgm:prSet/>
      <dgm:spPr/>
      <dgm:t>
        <a:bodyPr/>
        <a:lstStyle/>
        <a:p>
          <a:endParaRPr lang="ru-RU"/>
        </a:p>
      </dgm:t>
    </dgm:pt>
    <dgm:pt modelId="{ECA9B00C-EC3E-4495-B9D6-B612385DB707}" type="sibTrans" cxnId="{E74E1F52-A61E-4496-96F7-29616CEE4372}">
      <dgm:prSet/>
      <dgm:spPr/>
      <dgm:t>
        <a:bodyPr/>
        <a:lstStyle/>
        <a:p>
          <a:endParaRPr lang="ru-RU"/>
        </a:p>
      </dgm:t>
    </dgm:pt>
    <dgm:pt modelId="{EF311281-050A-48CA-A719-76D7A34AF069}">
      <dgm:prSet custT="1"/>
      <dgm:spPr/>
      <dgm:t>
        <a:bodyPr/>
        <a:lstStyle/>
        <a:p>
          <a:r>
            <a:rPr lang="ru-RU" sz="1100" b="1" dirty="0" smtClean="0">
              <a:latin typeface="Arial Black" pitchFamily="34" charset="0"/>
            </a:rPr>
            <a:t>высокий уровень удовлетворенности потребителей (родителей) и педагогов качеством образовательных услуг в ДОУ</a:t>
          </a:r>
          <a:endParaRPr lang="ru-RU" sz="1100" b="1" dirty="0">
            <a:latin typeface="Arial Black" pitchFamily="34" charset="0"/>
          </a:endParaRPr>
        </a:p>
      </dgm:t>
    </dgm:pt>
    <dgm:pt modelId="{26F1F16D-9789-4B29-97DB-010479A43D1D}" type="parTrans" cxnId="{E1EE57F9-6414-4051-9D3A-5ACB13151AE8}">
      <dgm:prSet/>
      <dgm:spPr/>
      <dgm:t>
        <a:bodyPr/>
        <a:lstStyle/>
        <a:p>
          <a:endParaRPr lang="ru-RU"/>
        </a:p>
      </dgm:t>
    </dgm:pt>
    <dgm:pt modelId="{71D36A60-9730-48DC-8A65-4F0520356478}" type="sibTrans" cxnId="{E1EE57F9-6414-4051-9D3A-5ACB13151AE8}">
      <dgm:prSet/>
      <dgm:spPr/>
      <dgm:t>
        <a:bodyPr/>
        <a:lstStyle/>
        <a:p>
          <a:endParaRPr lang="ru-RU"/>
        </a:p>
      </dgm:t>
    </dgm:pt>
    <dgm:pt modelId="{CBF7B702-C7E0-464F-A658-C5CE0FBFC22F}">
      <dgm:prSet custT="1"/>
      <dgm:spPr/>
      <dgm:t>
        <a:bodyPr/>
        <a:lstStyle/>
        <a:p>
          <a:r>
            <a:rPr lang="ru-RU" sz="1100" b="0" dirty="0" smtClean="0">
              <a:latin typeface="Arial Black" pitchFamily="34" charset="0"/>
            </a:rPr>
            <a:t>достойная заработная плата педагогических работников за счет расширения спектра дополнительных образовательных услуг и действующей системы стимулирующих выплат </a:t>
          </a:r>
          <a:endParaRPr lang="ru-RU" sz="1100" b="0" dirty="0">
            <a:latin typeface="Arial Black" pitchFamily="34" charset="0"/>
          </a:endParaRPr>
        </a:p>
      </dgm:t>
    </dgm:pt>
    <dgm:pt modelId="{3E4BACA6-4621-40C4-A723-6E9EA2B7B26E}" type="sibTrans" cxnId="{A708FE76-D94A-42F1-8FA1-5E0FED6569CC}">
      <dgm:prSet/>
      <dgm:spPr/>
      <dgm:t>
        <a:bodyPr/>
        <a:lstStyle/>
        <a:p>
          <a:endParaRPr lang="ru-RU"/>
        </a:p>
      </dgm:t>
    </dgm:pt>
    <dgm:pt modelId="{CBD6BDD3-9FD7-4506-8E69-D34CA3C03A3E}" type="parTrans" cxnId="{A708FE76-D94A-42F1-8FA1-5E0FED6569CC}">
      <dgm:prSet/>
      <dgm:spPr/>
      <dgm:t>
        <a:bodyPr/>
        <a:lstStyle/>
        <a:p>
          <a:endParaRPr lang="ru-RU"/>
        </a:p>
      </dgm:t>
    </dgm:pt>
    <dgm:pt modelId="{90349010-2EC5-4C7D-A5B6-A7DD13D9F982}" type="pres">
      <dgm:prSet presAssocID="{AB0A52E9-A2D1-4879-91DC-628FBB9D06D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A3E52E-57BC-4B18-AEC8-0FF36DD0CFFF}" type="pres">
      <dgm:prSet presAssocID="{AB0A52E9-A2D1-4879-91DC-628FBB9D06D1}" presName="fgShape" presStyleLbl="fgShp" presStyleIdx="0" presStyleCnt="1"/>
      <dgm:spPr/>
    </dgm:pt>
    <dgm:pt modelId="{A8A9CAFA-5AA9-4D28-87B0-8EAB2596E3C7}" type="pres">
      <dgm:prSet presAssocID="{AB0A52E9-A2D1-4879-91DC-628FBB9D06D1}" presName="linComp" presStyleCnt="0"/>
      <dgm:spPr/>
    </dgm:pt>
    <dgm:pt modelId="{7FD16426-D74B-40F0-B365-2FD684FEE02A}" type="pres">
      <dgm:prSet presAssocID="{2AB6E627-A7BD-4046-96B4-DE60446B4B90}" presName="compNode" presStyleCnt="0"/>
      <dgm:spPr/>
    </dgm:pt>
    <dgm:pt modelId="{08C9F0AE-6074-42B1-932A-63264E8E3447}" type="pres">
      <dgm:prSet presAssocID="{2AB6E627-A7BD-4046-96B4-DE60446B4B90}" presName="bkgdShape" presStyleLbl="node1" presStyleIdx="0" presStyleCnt="5"/>
      <dgm:spPr/>
      <dgm:t>
        <a:bodyPr/>
        <a:lstStyle/>
        <a:p>
          <a:endParaRPr lang="ru-RU"/>
        </a:p>
      </dgm:t>
    </dgm:pt>
    <dgm:pt modelId="{E0375C0B-2706-4005-A61E-A5DE0A8D5AAB}" type="pres">
      <dgm:prSet presAssocID="{2AB6E627-A7BD-4046-96B4-DE60446B4B90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B05CF2-E9DC-47A1-85F4-B0BEE0014274}" type="pres">
      <dgm:prSet presAssocID="{2AB6E627-A7BD-4046-96B4-DE60446B4B90}" presName="invisiNode" presStyleLbl="node1" presStyleIdx="0" presStyleCnt="5"/>
      <dgm:spPr/>
    </dgm:pt>
    <dgm:pt modelId="{E575D70A-D6C7-465E-9EC9-1ECAD6687CD9}" type="pres">
      <dgm:prSet presAssocID="{2AB6E627-A7BD-4046-96B4-DE60446B4B90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CA4DFF7-1B56-42EF-AE69-416DA4E2BF3E}" type="pres">
      <dgm:prSet presAssocID="{D5C2399D-398E-4EF8-8CC5-2D9C2A4605E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B216D82-B284-4E16-BFB3-89E3AC26ADE7}" type="pres">
      <dgm:prSet presAssocID="{CBF7B702-C7E0-464F-A658-C5CE0FBFC22F}" presName="compNode" presStyleCnt="0"/>
      <dgm:spPr/>
    </dgm:pt>
    <dgm:pt modelId="{3971CDB2-FB19-482A-B620-CE301E293A7E}" type="pres">
      <dgm:prSet presAssocID="{CBF7B702-C7E0-464F-A658-C5CE0FBFC22F}" presName="bkgdShape" presStyleLbl="node1" presStyleIdx="1" presStyleCnt="5"/>
      <dgm:spPr/>
      <dgm:t>
        <a:bodyPr/>
        <a:lstStyle/>
        <a:p>
          <a:endParaRPr lang="ru-RU"/>
        </a:p>
      </dgm:t>
    </dgm:pt>
    <dgm:pt modelId="{76699BB0-3796-4E6D-8374-C040D9F1CD5D}" type="pres">
      <dgm:prSet presAssocID="{CBF7B702-C7E0-464F-A658-C5CE0FBFC22F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98EA5-1C55-44DE-B37A-6CA34A49F6DE}" type="pres">
      <dgm:prSet presAssocID="{CBF7B702-C7E0-464F-A658-C5CE0FBFC22F}" presName="invisiNode" presStyleLbl="node1" presStyleIdx="1" presStyleCnt="5"/>
      <dgm:spPr/>
    </dgm:pt>
    <dgm:pt modelId="{CA51467D-2E36-44C8-B8AD-B5A265F6149F}" type="pres">
      <dgm:prSet presAssocID="{CBF7B702-C7E0-464F-A658-C5CE0FBFC22F}" presName="imagNode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75A7450-C54B-400B-8ECF-32E53C8B2FDF}" type="pres">
      <dgm:prSet presAssocID="{3E4BACA6-4621-40C4-A723-6E9EA2B7B26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9EB91CC-CC6C-4740-B010-534F15557B2B}" type="pres">
      <dgm:prSet presAssocID="{C77AAB46-31CA-4BFD-A73F-FB37721120D9}" presName="compNode" presStyleCnt="0"/>
      <dgm:spPr/>
    </dgm:pt>
    <dgm:pt modelId="{08D9C631-0D9D-43CC-896A-C41109258409}" type="pres">
      <dgm:prSet presAssocID="{C77AAB46-31CA-4BFD-A73F-FB37721120D9}" presName="bkgdShape" presStyleLbl="node1" presStyleIdx="2" presStyleCnt="5"/>
      <dgm:spPr/>
      <dgm:t>
        <a:bodyPr/>
        <a:lstStyle/>
        <a:p>
          <a:endParaRPr lang="ru-RU"/>
        </a:p>
      </dgm:t>
    </dgm:pt>
    <dgm:pt modelId="{98B3D2DA-3122-4C9F-9F1C-E212E23003BE}" type="pres">
      <dgm:prSet presAssocID="{C77AAB46-31CA-4BFD-A73F-FB37721120D9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85B8FC-ADB7-4D24-AF8E-14E02815BB6C}" type="pres">
      <dgm:prSet presAssocID="{C77AAB46-31CA-4BFD-A73F-FB37721120D9}" presName="invisiNode" presStyleLbl="node1" presStyleIdx="2" presStyleCnt="5"/>
      <dgm:spPr/>
    </dgm:pt>
    <dgm:pt modelId="{96AAB548-DBC5-4422-ADFC-4D6AD0B58F32}" type="pres">
      <dgm:prSet presAssocID="{C77AAB46-31CA-4BFD-A73F-FB37721120D9}" presName="imagNode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3766E34-A36C-42C9-8875-717AF9877A1C}" type="pres">
      <dgm:prSet presAssocID="{D017E8F3-46DF-4C93-9F07-0F0B15A939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37B977E-74FE-41AA-A8F2-9FCF58E2FC53}" type="pres">
      <dgm:prSet presAssocID="{861CB52F-D637-4B6E-B9F2-B07FFC9C3C55}" presName="compNode" presStyleCnt="0"/>
      <dgm:spPr/>
    </dgm:pt>
    <dgm:pt modelId="{F68A5689-00D1-429E-9704-32606C99C35F}" type="pres">
      <dgm:prSet presAssocID="{861CB52F-D637-4B6E-B9F2-B07FFC9C3C55}" presName="bkgdShape" presStyleLbl="node1" presStyleIdx="3" presStyleCnt="5"/>
      <dgm:spPr/>
      <dgm:t>
        <a:bodyPr/>
        <a:lstStyle/>
        <a:p>
          <a:endParaRPr lang="ru-RU"/>
        </a:p>
      </dgm:t>
    </dgm:pt>
    <dgm:pt modelId="{0CE99E66-3204-4739-B458-AD1D247548FA}" type="pres">
      <dgm:prSet presAssocID="{861CB52F-D637-4B6E-B9F2-B07FFC9C3C55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E7593C-A9F7-4DB1-8427-B84B6321BE70}" type="pres">
      <dgm:prSet presAssocID="{861CB52F-D637-4B6E-B9F2-B07FFC9C3C55}" presName="invisiNode" presStyleLbl="node1" presStyleIdx="3" presStyleCnt="5"/>
      <dgm:spPr/>
    </dgm:pt>
    <dgm:pt modelId="{F8952FDC-590A-489F-AEBD-3D9E0544363D}" type="pres">
      <dgm:prSet presAssocID="{861CB52F-D637-4B6E-B9F2-B07FFC9C3C55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3289AB76-3F76-42E7-853C-1998190420D5}" type="pres">
      <dgm:prSet presAssocID="{ECA9B00C-EC3E-4495-B9D6-B612385DB70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1D845C7-561E-4038-98BB-463361A1C18A}" type="pres">
      <dgm:prSet presAssocID="{EF311281-050A-48CA-A719-76D7A34AF069}" presName="compNode" presStyleCnt="0"/>
      <dgm:spPr/>
    </dgm:pt>
    <dgm:pt modelId="{89E99241-3302-4109-83B3-55C385F5BED0}" type="pres">
      <dgm:prSet presAssocID="{EF311281-050A-48CA-A719-76D7A34AF069}" presName="bkgdShape" presStyleLbl="node1" presStyleIdx="4" presStyleCnt="5"/>
      <dgm:spPr/>
      <dgm:t>
        <a:bodyPr/>
        <a:lstStyle/>
        <a:p>
          <a:endParaRPr lang="ru-RU"/>
        </a:p>
      </dgm:t>
    </dgm:pt>
    <dgm:pt modelId="{11449FF4-87E3-404C-A0DC-A709CDF9A69C}" type="pres">
      <dgm:prSet presAssocID="{EF311281-050A-48CA-A719-76D7A34AF069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C06611-10D4-4B9B-8CA1-504C2BB1D7DB}" type="pres">
      <dgm:prSet presAssocID="{EF311281-050A-48CA-A719-76D7A34AF069}" presName="invisiNode" presStyleLbl="node1" presStyleIdx="4" presStyleCnt="5"/>
      <dgm:spPr/>
    </dgm:pt>
    <dgm:pt modelId="{AB7A325D-5787-4A60-990B-0BF0CB7FC1E7}" type="pres">
      <dgm:prSet presAssocID="{EF311281-050A-48CA-A719-76D7A34AF069}" presName="imagNode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F0288978-264A-458A-AEA1-5221844DE72C}" type="presOf" srcId="{EF311281-050A-48CA-A719-76D7A34AF069}" destId="{89E99241-3302-4109-83B3-55C385F5BED0}" srcOrd="0" destOrd="0" presId="urn:microsoft.com/office/officeart/2005/8/layout/hList7"/>
    <dgm:cxn modelId="{E4B7F030-21FF-494A-89A8-F1509D864F7B}" type="presOf" srcId="{CBF7B702-C7E0-464F-A658-C5CE0FBFC22F}" destId="{76699BB0-3796-4E6D-8374-C040D9F1CD5D}" srcOrd="1" destOrd="0" presId="urn:microsoft.com/office/officeart/2005/8/layout/hList7"/>
    <dgm:cxn modelId="{4C71CA20-AE02-45A5-8FA9-AF414B8CF839}" type="presOf" srcId="{ECA9B00C-EC3E-4495-B9D6-B612385DB707}" destId="{3289AB76-3F76-42E7-853C-1998190420D5}" srcOrd="0" destOrd="0" presId="urn:microsoft.com/office/officeart/2005/8/layout/hList7"/>
    <dgm:cxn modelId="{65E8AB96-B6D5-4CD9-9C8B-802DA64294A6}" type="presOf" srcId="{EF311281-050A-48CA-A719-76D7A34AF069}" destId="{11449FF4-87E3-404C-A0DC-A709CDF9A69C}" srcOrd="1" destOrd="0" presId="urn:microsoft.com/office/officeart/2005/8/layout/hList7"/>
    <dgm:cxn modelId="{F684821B-8455-4C19-B864-684510EE2B13}" type="presOf" srcId="{861CB52F-D637-4B6E-B9F2-B07FFC9C3C55}" destId="{0CE99E66-3204-4739-B458-AD1D247548FA}" srcOrd="1" destOrd="0" presId="urn:microsoft.com/office/officeart/2005/8/layout/hList7"/>
    <dgm:cxn modelId="{78D0FA10-EC14-44B7-B699-395F05C39126}" type="presOf" srcId="{C77AAB46-31CA-4BFD-A73F-FB37721120D9}" destId="{08D9C631-0D9D-43CC-896A-C41109258409}" srcOrd="0" destOrd="0" presId="urn:microsoft.com/office/officeart/2005/8/layout/hList7"/>
    <dgm:cxn modelId="{A708FE76-D94A-42F1-8FA1-5E0FED6569CC}" srcId="{AB0A52E9-A2D1-4879-91DC-628FBB9D06D1}" destId="{CBF7B702-C7E0-464F-A658-C5CE0FBFC22F}" srcOrd="1" destOrd="0" parTransId="{CBD6BDD3-9FD7-4506-8E69-D34CA3C03A3E}" sibTransId="{3E4BACA6-4621-40C4-A723-6E9EA2B7B26E}"/>
    <dgm:cxn modelId="{E9662582-FC62-41F2-9DE8-26D47F872839}" type="presOf" srcId="{C77AAB46-31CA-4BFD-A73F-FB37721120D9}" destId="{98B3D2DA-3122-4C9F-9F1C-E212E23003BE}" srcOrd="1" destOrd="0" presId="urn:microsoft.com/office/officeart/2005/8/layout/hList7"/>
    <dgm:cxn modelId="{E884CC30-38FF-4B56-AEDE-46034F6B2AC7}" type="presOf" srcId="{2AB6E627-A7BD-4046-96B4-DE60446B4B90}" destId="{E0375C0B-2706-4005-A61E-A5DE0A8D5AAB}" srcOrd="1" destOrd="0" presId="urn:microsoft.com/office/officeart/2005/8/layout/hList7"/>
    <dgm:cxn modelId="{030D2807-EC3F-4E44-AAD0-363ADFF28FE1}" type="presOf" srcId="{2AB6E627-A7BD-4046-96B4-DE60446B4B90}" destId="{08C9F0AE-6074-42B1-932A-63264E8E3447}" srcOrd="0" destOrd="0" presId="urn:microsoft.com/office/officeart/2005/8/layout/hList7"/>
    <dgm:cxn modelId="{4AC26CA8-7C0C-46EB-AD71-0AFF635ACCFE}" srcId="{AB0A52E9-A2D1-4879-91DC-628FBB9D06D1}" destId="{C77AAB46-31CA-4BFD-A73F-FB37721120D9}" srcOrd="2" destOrd="0" parTransId="{0AB8FE42-6404-4A2A-A41D-7057FE6DE6C5}" sibTransId="{D017E8F3-46DF-4C93-9F07-0F0B15A93948}"/>
    <dgm:cxn modelId="{4DDB26C4-3108-4D5A-B2DE-35920CE3E4EE}" type="presOf" srcId="{CBF7B702-C7E0-464F-A658-C5CE0FBFC22F}" destId="{3971CDB2-FB19-482A-B620-CE301E293A7E}" srcOrd="0" destOrd="0" presId="urn:microsoft.com/office/officeart/2005/8/layout/hList7"/>
    <dgm:cxn modelId="{27C0868D-EBBC-424A-92B8-5F4C84433DD7}" type="presOf" srcId="{D5C2399D-398E-4EF8-8CC5-2D9C2A4605E0}" destId="{CCA4DFF7-1B56-42EF-AE69-416DA4E2BF3E}" srcOrd="0" destOrd="0" presId="urn:microsoft.com/office/officeart/2005/8/layout/hList7"/>
    <dgm:cxn modelId="{943B08BE-A81C-434C-A472-2E971506D5D1}" type="presOf" srcId="{D017E8F3-46DF-4C93-9F07-0F0B15A93948}" destId="{B3766E34-A36C-42C9-8875-717AF9877A1C}" srcOrd="0" destOrd="0" presId="urn:microsoft.com/office/officeart/2005/8/layout/hList7"/>
    <dgm:cxn modelId="{E1EE57F9-6414-4051-9D3A-5ACB13151AE8}" srcId="{AB0A52E9-A2D1-4879-91DC-628FBB9D06D1}" destId="{EF311281-050A-48CA-A719-76D7A34AF069}" srcOrd="4" destOrd="0" parTransId="{26F1F16D-9789-4B29-97DB-010479A43D1D}" sibTransId="{71D36A60-9730-48DC-8A65-4F0520356478}"/>
    <dgm:cxn modelId="{E74E1F52-A61E-4496-96F7-29616CEE4372}" srcId="{AB0A52E9-A2D1-4879-91DC-628FBB9D06D1}" destId="{861CB52F-D637-4B6E-B9F2-B07FFC9C3C55}" srcOrd="3" destOrd="0" parTransId="{12853F30-BF72-4CA9-A619-0AE64C25970D}" sibTransId="{ECA9B00C-EC3E-4495-B9D6-B612385DB707}"/>
    <dgm:cxn modelId="{BF76837A-4513-4D0C-9B37-420582091964}" srcId="{AB0A52E9-A2D1-4879-91DC-628FBB9D06D1}" destId="{2AB6E627-A7BD-4046-96B4-DE60446B4B90}" srcOrd="0" destOrd="0" parTransId="{915239A8-D6D3-42A1-943F-E72D39107EA2}" sibTransId="{D5C2399D-398E-4EF8-8CC5-2D9C2A4605E0}"/>
    <dgm:cxn modelId="{6D653B8C-8CA9-4067-8213-DC8F4916BC2D}" type="presOf" srcId="{3E4BACA6-4621-40C4-A723-6E9EA2B7B26E}" destId="{B75A7450-C54B-400B-8ECF-32E53C8B2FDF}" srcOrd="0" destOrd="0" presId="urn:microsoft.com/office/officeart/2005/8/layout/hList7"/>
    <dgm:cxn modelId="{730E6131-252C-45B6-B6D9-F472235C7909}" type="presOf" srcId="{AB0A52E9-A2D1-4879-91DC-628FBB9D06D1}" destId="{90349010-2EC5-4C7D-A5B6-A7DD13D9F982}" srcOrd="0" destOrd="0" presId="urn:microsoft.com/office/officeart/2005/8/layout/hList7"/>
    <dgm:cxn modelId="{2FB83B5E-8400-4041-A417-B92CA627C9FE}" type="presOf" srcId="{861CB52F-D637-4B6E-B9F2-B07FFC9C3C55}" destId="{F68A5689-00D1-429E-9704-32606C99C35F}" srcOrd="0" destOrd="0" presId="urn:microsoft.com/office/officeart/2005/8/layout/hList7"/>
    <dgm:cxn modelId="{888F8D68-6B0D-4010-82B2-40AB22BFDAB9}" type="presParOf" srcId="{90349010-2EC5-4C7D-A5B6-A7DD13D9F982}" destId="{D5A3E52E-57BC-4B18-AEC8-0FF36DD0CFFF}" srcOrd="0" destOrd="0" presId="urn:microsoft.com/office/officeart/2005/8/layout/hList7"/>
    <dgm:cxn modelId="{CF1820D7-9298-4B14-96DA-FD830F018F57}" type="presParOf" srcId="{90349010-2EC5-4C7D-A5B6-A7DD13D9F982}" destId="{A8A9CAFA-5AA9-4D28-87B0-8EAB2596E3C7}" srcOrd="1" destOrd="0" presId="urn:microsoft.com/office/officeart/2005/8/layout/hList7"/>
    <dgm:cxn modelId="{D7489371-FDCE-4B28-AF78-FFCB937BB385}" type="presParOf" srcId="{A8A9CAFA-5AA9-4D28-87B0-8EAB2596E3C7}" destId="{7FD16426-D74B-40F0-B365-2FD684FEE02A}" srcOrd="0" destOrd="0" presId="urn:microsoft.com/office/officeart/2005/8/layout/hList7"/>
    <dgm:cxn modelId="{CD99E6C3-2FAE-4D24-8D6E-DB48C569E0E6}" type="presParOf" srcId="{7FD16426-D74B-40F0-B365-2FD684FEE02A}" destId="{08C9F0AE-6074-42B1-932A-63264E8E3447}" srcOrd="0" destOrd="0" presId="urn:microsoft.com/office/officeart/2005/8/layout/hList7"/>
    <dgm:cxn modelId="{49770413-2499-4A74-A1C9-97D71716ED15}" type="presParOf" srcId="{7FD16426-D74B-40F0-B365-2FD684FEE02A}" destId="{E0375C0B-2706-4005-A61E-A5DE0A8D5AAB}" srcOrd="1" destOrd="0" presId="urn:microsoft.com/office/officeart/2005/8/layout/hList7"/>
    <dgm:cxn modelId="{898E9EB1-EAF6-4917-A740-9AB32EBBD5AB}" type="presParOf" srcId="{7FD16426-D74B-40F0-B365-2FD684FEE02A}" destId="{6AB05CF2-E9DC-47A1-85F4-B0BEE0014274}" srcOrd="2" destOrd="0" presId="urn:microsoft.com/office/officeart/2005/8/layout/hList7"/>
    <dgm:cxn modelId="{B8EF1854-ECB2-4103-9073-C7D25C709A4D}" type="presParOf" srcId="{7FD16426-D74B-40F0-B365-2FD684FEE02A}" destId="{E575D70A-D6C7-465E-9EC9-1ECAD6687CD9}" srcOrd="3" destOrd="0" presId="urn:microsoft.com/office/officeart/2005/8/layout/hList7"/>
    <dgm:cxn modelId="{F13A5DA4-9CFF-4042-B505-F85AB7641216}" type="presParOf" srcId="{A8A9CAFA-5AA9-4D28-87B0-8EAB2596E3C7}" destId="{CCA4DFF7-1B56-42EF-AE69-416DA4E2BF3E}" srcOrd="1" destOrd="0" presId="urn:microsoft.com/office/officeart/2005/8/layout/hList7"/>
    <dgm:cxn modelId="{B34C9B94-C647-4A50-852F-37AF16F464D2}" type="presParOf" srcId="{A8A9CAFA-5AA9-4D28-87B0-8EAB2596E3C7}" destId="{4B216D82-B284-4E16-BFB3-89E3AC26ADE7}" srcOrd="2" destOrd="0" presId="urn:microsoft.com/office/officeart/2005/8/layout/hList7"/>
    <dgm:cxn modelId="{D064A9CF-0A94-4EE2-9B3D-7EA7478BEAEB}" type="presParOf" srcId="{4B216D82-B284-4E16-BFB3-89E3AC26ADE7}" destId="{3971CDB2-FB19-482A-B620-CE301E293A7E}" srcOrd="0" destOrd="0" presId="urn:microsoft.com/office/officeart/2005/8/layout/hList7"/>
    <dgm:cxn modelId="{233E1C28-41F5-401B-997E-ECE4F30D0219}" type="presParOf" srcId="{4B216D82-B284-4E16-BFB3-89E3AC26ADE7}" destId="{76699BB0-3796-4E6D-8374-C040D9F1CD5D}" srcOrd="1" destOrd="0" presId="urn:microsoft.com/office/officeart/2005/8/layout/hList7"/>
    <dgm:cxn modelId="{B51B00EC-5015-4A04-A294-929874743A1E}" type="presParOf" srcId="{4B216D82-B284-4E16-BFB3-89E3AC26ADE7}" destId="{4C898EA5-1C55-44DE-B37A-6CA34A49F6DE}" srcOrd="2" destOrd="0" presId="urn:microsoft.com/office/officeart/2005/8/layout/hList7"/>
    <dgm:cxn modelId="{641CF0F1-92C9-4769-89D4-2C8BB453148E}" type="presParOf" srcId="{4B216D82-B284-4E16-BFB3-89E3AC26ADE7}" destId="{CA51467D-2E36-44C8-B8AD-B5A265F6149F}" srcOrd="3" destOrd="0" presId="urn:microsoft.com/office/officeart/2005/8/layout/hList7"/>
    <dgm:cxn modelId="{A7B9CED9-A3DC-48BF-ACC5-CFE3C6E46846}" type="presParOf" srcId="{A8A9CAFA-5AA9-4D28-87B0-8EAB2596E3C7}" destId="{B75A7450-C54B-400B-8ECF-32E53C8B2FDF}" srcOrd="3" destOrd="0" presId="urn:microsoft.com/office/officeart/2005/8/layout/hList7"/>
    <dgm:cxn modelId="{CFB5A1D7-9E70-4051-8F58-4425A33E0788}" type="presParOf" srcId="{A8A9CAFA-5AA9-4D28-87B0-8EAB2596E3C7}" destId="{E9EB91CC-CC6C-4740-B010-534F15557B2B}" srcOrd="4" destOrd="0" presId="urn:microsoft.com/office/officeart/2005/8/layout/hList7"/>
    <dgm:cxn modelId="{5643FB1C-609D-41DE-8EAF-D8C571959270}" type="presParOf" srcId="{E9EB91CC-CC6C-4740-B010-534F15557B2B}" destId="{08D9C631-0D9D-43CC-896A-C41109258409}" srcOrd="0" destOrd="0" presId="urn:microsoft.com/office/officeart/2005/8/layout/hList7"/>
    <dgm:cxn modelId="{67024995-60EC-41BC-854F-853AB4086C46}" type="presParOf" srcId="{E9EB91CC-CC6C-4740-B010-534F15557B2B}" destId="{98B3D2DA-3122-4C9F-9F1C-E212E23003BE}" srcOrd="1" destOrd="0" presId="urn:microsoft.com/office/officeart/2005/8/layout/hList7"/>
    <dgm:cxn modelId="{F97C07FF-9574-437D-B362-2257F3228A32}" type="presParOf" srcId="{E9EB91CC-CC6C-4740-B010-534F15557B2B}" destId="{5585B8FC-ADB7-4D24-AF8E-14E02815BB6C}" srcOrd="2" destOrd="0" presId="urn:microsoft.com/office/officeart/2005/8/layout/hList7"/>
    <dgm:cxn modelId="{D7734784-E173-4731-9307-F9BF21E7FA54}" type="presParOf" srcId="{E9EB91CC-CC6C-4740-B010-534F15557B2B}" destId="{96AAB548-DBC5-4422-ADFC-4D6AD0B58F32}" srcOrd="3" destOrd="0" presId="urn:microsoft.com/office/officeart/2005/8/layout/hList7"/>
    <dgm:cxn modelId="{C8DDDF6E-1F9A-4063-9F8A-6468076D067B}" type="presParOf" srcId="{A8A9CAFA-5AA9-4D28-87B0-8EAB2596E3C7}" destId="{B3766E34-A36C-42C9-8875-717AF9877A1C}" srcOrd="5" destOrd="0" presId="urn:microsoft.com/office/officeart/2005/8/layout/hList7"/>
    <dgm:cxn modelId="{42E1FBF1-C36A-4483-ACA9-FB474841AF42}" type="presParOf" srcId="{A8A9CAFA-5AA9-4D28-87B0-8EAB2596E3C7}" destId="{737B977E-74FE-41AA-A8F2-9FCF58E2FC53}" srcOrd="6" destOrd="0" presId="urn:microsoft.com/office/officeart/2005/8/layout/hList7"/>
    <dgm:cxn modelId="{A3AD3B0E-E6BA-479D-A982-75806218AFA3}" type="presParOf" srcId="{737B977E-74FE-41AA-A8F2-9FCF58E2FC53}" destId="{F68A5689-00D1-429E-9704-32606C99C35F}" srcOrd="0" destOrd="0" presId="urn:microsoft.com/office/officeart/2005/8/layout/hList7"/>
    <dgm:cxn modelId="{8B8F77AF-BA59-4935-A4C5-FBED714F1271}" type="presParOf" srcId="{737B977E-74FE-41AA-A8F2-9FCF58E2FC53}" destId="{0CE99E66-3204-4739-B458-AD1D247548FA}" srcOrd="1" destOrd="0" presId="urn:microsoft.com/office/officeart/2005/8/layout/hList7"/>
    <dgm:cxn modelId="{E5C69FE0-28D9-46B0-A7A9-C19A0C187E58}" type="presParOf" srcId="{737B977E-74FE-41AA-A8F2-9FCF58E2FC53}" destId="{6FE7593C-A9F7-4DB1-8427-B84B6321BE70}" srcOrd="2" destOrd="0" presId="urn:microsoft.com/office/officeart/2005/8/layout/hList7"/>
    <dgm:cxn modelId="{8AAE435B-8D1F-4945-8858-DCC2A8156443}" type="presParOf" srcId="{737B977E-74FE-41AA-A8F2-9FCF58E2FC53}" destId="{F8952FDC-590A-489F-AEBD-3D9E0544363D}" srcOrd="3" destOrd="0" presId="urn:microsoft.com/office/officeart/2005/8/layout/hList7"/>
    <dgm:cxn modelId="{642886CB-EF46-46B8-8431-0E4ABF798DD4}" type="presParOf" srcId="{A8A9CAFA-5AA9-4D28-87B0-8EAB2596E3C7}" destId="{3289AB76-3F76-42E7-853C-1998190420D5}" srcOrd="7" destOrd="0" presId="urn:microsoft.com/office/officeart/2005/8/layout/hList7"/>
    <dgm:cxn modelId="{3D3CA212-D961-479D-926F-F389B7683859}" type="presParOf" srcId="{A8A9CAFA-5AA9-4D28-87B0-8EAB2596E3C7}" destId="{C1D845C7-561E-4038-98BB-463361A1C18A}" srcOrd="8" destOrd="0" presId="urn:microsoft.com/office/officeart/2005/8/layout/hList7"/>
    <dgm:cxn modelId="{F39BD38D-F719-4A56-88F1-54C1852218D4}" type="presParOf" srcId="{C1D845C7-561E-4038-98BB-463361A1C18A}" destId="{89E99241-3302-4109-83B3-55C385F5BED0}" srcOrd="0" destOrd="0" presId="urn:microsoft.com/office/officeart/2005/8/layout/hList7"/>
    <dgm:cxn modelId="{FB3D0B98-E5EF-4241-9380-F27CC79632E5}" type="presParOf" srcId="{C1D845C7-561E-4038-98BB-463361A1C18A}" destId="{11449FF4-87E3-404C-A0DC-A709CDF9A69C}" srcOrd="1" destOrd="0" presId="urn:microsoft.com/office/officeart/2005/8/layout/hList7"/>
    <dgm:cxn modelId="{62F526B6-0A07-4A04-A5FB-D3A60D5923FC}" type="presParOf" srcId="{C1D845C7-561E-4038-98BB-463361A1C18A}" destId="{E0C06611-10D4-4B9B-8CA1-504C2BB1D7DB}" srcOrd="2" destOrd="0" presId="urn:microsoft.com/office/officeart/2005/8/layout/hList7"/>
    <dgm:cxn modelId="{BF09F201-C53B-4A15-9F4F-AF3FED4C7926}" type="presParOf" srcId="{C1D845C7-561E-4038-98BB-463361A1C18A}" destId="{AB7A325D-5787-4A60-990B-0BF0CB7FC1E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CB3862-1ECD-46FC-AD2F-B7037B610BCC}" type="doc">
      <dgm:prSet loTypeId="urn:microsoft.com/office/officeart/2005/8/layout/pyramid2" loCatId="pyramid" qsTypeId="urn:microsoft.com/office/officeart/2005/8/quickstyle/3d5" qsCatId="3D" csTypeId="urn:microsoft.com/office/officeart/2005/8/colors/accent1_4" csCatId="accent1" phldr="1"/>
      <dgm:spPr/>
    </dgm:pt>
    <dgm:pt modelId="{5ABB4897-5E3A-4871-9CAF-ADF1AFD1FEE2}">
      <dgm:prSet custT="1"/>
      <dgm:spPr/>
      <dgm:t>
        <a:bodyPr/>
        <a:lstStyle/>
        <a:p>
          <a:r>
            <a:rPr lang="ru-RU" sz="1400" b="1" dirty="0" smtClean="0">
              <a:solidFill>
                <a:srgbClr val="C00000"/>
              </a:solidFill>
              <a:latin typeface="Arial Black" pitchFamily="34" charset="0"/>
            </a:rPr>
            <a:t>методическая служба под руководством заместителя заведующего по воспитательной и методической работе</a:t>
          </a:r>
          <a:endParaRPr lang="ru-RU" sz="1400" b="1" dirty="0">
            <a:solidFill>
              <a:srgbClr val="C00000"/>
            </a:solidFill>
            <a:latin typeface="Arial Black" pitchFamily="34" charset="0"/>
          </a:endParaRPr>
        </a:p>
      </dgm:t>
    </dgm:pt>
    <dgm:pt modelId="{BCA5DC8C-C500-4CD9-9A5B-E099CEBBA831}" type="parTrans" cxnId="{ACF441CE-B679-41CE-B829-AE8DD2FD0090}">
      <dgm:prSet/>
      <dgm:spPr/>
      <dgm:t>
        <a:bodyPr/>
        <a:lstStyle/>
        <a:p>
          <a:endParaRPr lang="ru-RU"/>
        </a:p>
      </dgm:t>
    </dgm:pt>
    <dgm:pt modelId="{04AAF191-DD2D-41BA-8AEB-28FD2E79E10B}" type="sibTrans" cxnId="{ACF441CE-B679-41CE-B829-AE8DD2FD0090}">
      <dgm:prSet/>
      <dgm:spPr/>
      <dgm:t>
        <a:bodyPr/>
        <a:lstStyle/>
        <a:p>
          <a:endParaRPr lang="ru-RU"/>
        </a:p>
      </dgm:t>
    </dgm:pt>
    <dgm:pt modelId="{8B31FD93-123C-4BB6-9BEB-D24CDCEE17C3}">
      <dgm:prSet custT="1"/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  <a:latin typeface="Arial Black" pitchFamily="34" charset="0"/>
            </a:rPr>
            <a:t>целевые руководители – административный блок и специалисты ДОУ</a:t>
          </a:r>
          <a:endParaRPr lang="ru-RU" sz="1400" b="1" dirty="0">
            <a:solidFill>
              <a:srgbClr val="0070C0"/>
            </a:solidFill>
            <a:latin typeface="Arial Black" pitchFamily="34" charset="0"/>
          </a:endParaRPr>
        </a:p>
      </dgm:t>
    </dgm:pt>
    <dgm:pt modelId="{11F661B3-29E7-4F24-AD12-AF1F2FAA3E6E}" type="parTrans" cxnId="{B25E1D35-0ECC-40B1-8A60-6AE47CE74FCF}">
      <dgm:prSet/>
      <dgm:spPr/>
      <dgm:t>
        <a:bodyPr/>
        <a:lstStyle/>
        <a:p>
          <a:endParaRPr lang="ru-RU"/>
        </a:p>
      </dgm:t>
    </dgm:pt>
    <dgm:pt modelId="{D6ECCF5D-DBDC-41D9-9D40-D99182CAE937}" type="sibTrans" cxnId="{B25E1D35-0ECC-40B1-8A60-6AE47CE74FCF}">
      <dgm:prSet/>
      <dgm:spPr/>
      <dgm:t>
        <a:bodyPr/>
        <a:lstStyle/>
        <a:p>
          <a:endParaRPr lang="ru-RU"/>
        </a:p>
      </dgm:t>
    </dgm:pt>
    <dgm:pt modelId="{54D04D76-56C2-4BD5-A4E5-EA326B1EE293}">
      <dgm:prSet custT="1"/>
      <dgm:spPr/>
      <dgm:t>
        <a:bodyPr/>
        <a:lstStyle/>
        <a:p>
          <a:r>
            <a:rPr lang="ru-RU" sz="1400" b="1" dirty="0" smtClean="0">
              <a:solidFill>
                <a:srgbClr val="00B050"/>
              </a:solidFill>
              <a:latin typeface="Arial Black" pitchFamily="34" charset="0"/>
            </a:rPr>
            <a:t>педагоги ДОУ </a:t>
          </a:r>
          <a:endParaRPr lang="ru-RU" sz="1400" b="1" dirty="0">
            <a:solidFill>
              <a:srgbClr val="00B050"/>
            </a:solidFill>
            <a:latin typeface="Arial Black" pitchFamily="34" charset="0"/>
          </a:endParaRPr>
        </a:p>
      </dgm:t>
    </dgm:pt>
    <dgm:pt modelId="{40C7CEE3-6055-4E9F-A3FD-B70DD7246AFA}" type="parTrans" cxnId="{DC89366C-5912-40B3-862A-E4BCC0B076A0}">
      <dgm:prSet/>
      <dgm:spPr/>
      <dgm:t>
        <a:bodyPr/>
        <a:lstStyle/>
        <a:p>
          <a:endParaRPr lang="ru-RU"/>
        </a:p>
      </dgm:t>
    </dgm:pt>
    <dgm:pt modelId="{2A0B933E-28EF-4A6E-A5AD-D3BF58EF1267}" type="sibTrans" cxnId="{DC89366C-5912-40B3-862A-E4BCC0B076A0}">
      <dgm:prSet/>
      <dgm:spPr/>
      <dgm:t>
        <a:bodyPr/>
        <a:lstStyle/>
        <a:p>
          <a:endParaRPr lang="ru-RU"/>
        </a:p>
      </dgm:t>
    </dgm:pt>
    <dgm:pt modelId="{0E9030E7-85D4-44B5-B293-C3338CFEBB38}" type="pres">
      <dgm:prSet presAssocID="{2BCB3862-1ECD-46FC-AD2F-B7037B610BCC}" presName="compositeShape" presStyleCnt="0">
        <dgm:presLayoutVars>
          <dgm:dir/>
          <dgm:resizeHandles/>
        </dgm:presLayoutVars>
      </dgm:prSet>
      <dgm:spPr/>
    </dgm:pt>
    <dgm:pt modelId="{85859D6E-9C89-41CD-8D66-4134665FC5B1}" type="pres">
      <dgm:prSet presAssocID="{2BCB3862-1ECD-46FC-AD2F-B7037B610BCC}" presName="pyramid" presStyleLbl="node1" presStyleIdx="0" presStyleCnt="1"/>
      <dgm:spPr/>
    </dgm:pt>
    <dgm:pt modelId="{C8320065-FA70-417F-BFAC-7D0A8B3F1242}" type="pres">
      <dgm:prSet presAssocID="{2BCB3862-1ECD-46FC-AD2F-B7037B610BCC}" presName="theList" presStyleCnt="0"/>
      <dgm:spPr/>
    </dgm:pt>
    <dgm:pt modelId="{E16CBA11-5917-4A7B-83E9-DBC676FEABF6}" type="pres">
      <dgm:prSet presAssocID="{5ABB4897-5E3A-4871-9CAF-ADF1AFD1FEE2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18B89-0A51-4B3E-81F4-2F277BEB3FDB}" type="pres">
      <dgm:prSet presAssocID="{5ABB4897-5E3A-4871-9CAF-ADF1AFD1FEE2}" presName="aSpace" presStyleCnt="0"/>
      <dgm:spPr/>
    </dgm:pt>
    <dgm:pt modelId="{F036AC2F-C8CA-400E-BA89-6A3009D44360}" type="pres">
      <dgm:prSet presAssocID="{8B31FD93-123C-4BB6-9BEB-D24CDCEE17C3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9DAA6A-E1AE-4286-AB75-8DDFF33033D3}" type="pres">
      <dgm:prSet presAssocID="{8B31FD93-123C-4BB6-9BEB-D24CDCEE17C3}" presName="aSpace" presStyleCnt="0"/>
      <dgm:spPr/>
    </dgm:pt>
    <dgm:pt modelId="{7FA5F2C6-96AE-47B6-B803-73CB068AC886}" type="pres">
      <dgm:prSet presAssocID="{54D04D76-56C2-4BD5-A4E5-EA326B1EE293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10C51-4CB0-4BEC-922B-139FE224D958}" type="pres">
      <dgm:prSet presAssocID="{54D04D76-56C2-4BD5-A4E5-EA326B1EE293}" presName="aSpace" presStyleCnt="0"/>
      <dgm:spPr/>
    </dgm:pt>
  </dgm:ptLst>
  <dgm:cxnLst>
    <dgm:cxn modelId="{A6360452-E1E0-4FD2-BF53-71A8D5E431D8}" type="presOf" srcId="{5ABB4897-5E3A-4871-9CAF-ADF1AFD1FEE2}" destId="{E16CBA11-5917-4A7B-83E9-DBC676FEABF6}" srcOrd="0" destOrd="0" presId="urn:microsoft.com/office/officeart/2005/8/layout/pyramid2"/>
    <dgm:cxn modelId="{AABE257D-21BE-4E7C-B9CE-B5AFFBB9815F}" type="presOf" srcId="{2BCB3862-1ECD-46FC-AD2F-B7037B610BCC}" destId="{0E9030E7-85D4-44B5-B293-C3338CFEBB38}" srcOrd="0" destOrd="0" presId="urn:microsoft.com/office/officeart/2005/8/layout/pyramid2"/>
    <dgm:cxn modelId="{8BC5B5BF-78C2-4FF6-8C5C-7C826AC84636}" type="presOf" srcId="{54D04D76-56C2-4BD5-A4E5-EA326B1EE293}" destId="{7FA5F2C6-96AE-47B6-B803-73CB068AC886}" srcOrd="0" destOrd="0" presId="urn:microsoft.com/office/officeart/2005/8/layout/pyramid2"/>
    <dgm:cxn modelId="{7DCCA9C8-69B0-4DA7-B02F-332733F7224D}" type="presOf" srcId="{8B31FD93-123C-4BB6-9BEB-D24CDCEE17C3}" destId="{F036AC2F-C8CA-400E-BA89-6A3009D44360}" srcOrd="0" destOrd="0" presId="urn:microsoft.com/office/officeart/2005/8/layout/pyramid2"/>
    <dgm:cxn modelId="{DC89366C-5912-40B3-862A-E4BCC0B076A0}" srcId="{2BCB3862-1ECD-46FC-AD2F-B7037B610BCC}" destId="{54D04D76-56C2-4BD5-A4E5-EA326B1EE293}" srcOrd="2" destOrd="0" parTransId="{40C7CEE3-6055-4E9F-A3FD-B70DD7246AFA}" sibTransId="{2A0B933E-28EF-4A6E-A5AD-D3BF58EF1267}"/>
    <dgm:cxn modelId="{B25E1D35-0ECC-40B1-8A60-6AE47CE74FCF}" srcId="{2BCB3862-1ECD-46FC-AD2F-B7037B610BCC}" destId="{8B31FD93-123C-4BB6-9BEB-D24CDCEE17C3}" srcOrd="1" destOrd="0" parTransId="{11F661B3-29E7-4F24-AD12-AF1F2FAA3E6E}" sibTransId="{D6ECCF5D-DBDC-41D9-9D40-D99182CAE937}"/>
    <dgm:cxn modelId="{ACF441CE-B679-41CE-B829-AE8DD2FD0090}" srcId="{2BCB3862-1ECD-46FC-AD2F-B7037B610BCC}" destId="{5ABB4897-5E3A-4871-9CAF-ADF1AFD1FEE2}" srcOrd="0" destOrd="0" parTransId="{BCA5DC8C-C500-4CD9-9A5B-E099CEBBA831}" sibTransId="{04AAF191-DD2D-41BA-8AEB-28FD2E79E10B}"/>
    <dgm:cxn modelId="{B698407D-3A45-487B-AE6B-F95896D724E3}" type="presParOf" srcId="{0E9030E7-85D4-44B5-B293-C3338CFEBB38}" destId="{85859D6E-9C89-41CD-8D66-4134665FC5B1}" srcOrd="0" destOrd="0" presId="urn:microsoft.com/office/officeart/2005/8/layout/pyramid2"/>
    <dgm:cxn modelId="{454354C7-69FF-4FDA-A683-F63FC825F77C}" type="presParOf" srcId="{0E9030E7-85D4-44B5-B293-C3338CFEBB38}" destId="{C8320065-FA70-417F-BFAC-7D0A8B3F1242}" srcOrd="1" destOrd="0" presId="urn:microsoft.com/office/officeart/2005/8/layout/pyramid2"/>
    <dgm:cxn modelId="{67EA2D2F-EE6E-4AA8-9659-4D814878876D}" type="presParOf" srcId="{C8320065-FA70-417F-BFAC-7D0A8B3F1242}" destId="{E16CBA11-5917-4A7B-83E9-DBC676FEABF6}" srcOrd="0" destOrd="0" presId="urn:microsoft.com/office/officeart/2005/8/layout/pyramid2"/>
    <dgm:cxn modelId="{3CE0A0EC-83C3-4672-ACA5-4894A4770494}" type="presParOf" srcId="{C8320065-FA70-417F-BFAC-7D0A8B3F1242}" destId="{D1F18B89-0A51-4B3E-81F4-2F277BEB3FDB}" srcOrd="1" destOrd="0" presId="urn:microsoft.com/office/officeart/2005/8/layout/pyramid2"/>
    <dgm:cxn modelId="{B53EFC40-8E4C-4414-B5C4-4501C717577D}" type="presParOf" srcId="{C8320065-FA70-417F-BFAC-7D0A8B3F1242}" destId="{F036AC2F-C8CA-400E-BA89-6A3009D44360}" srcOrd="2" destOrd="0" presId="urn:microsoft.com/office/officeart/2005/8/layout/pyramid2"/>
    <dgm:cxn modelId="{9D0E7B55-777E-4FB9-85BA-736D007341D2}" type="presParOf" srcId="{C8320065-FA70-417F-BFAC-7D0A8B3F1242}" destId="{CC9DAA6A-E1AE-4286-AB75-8DDFF33033D3}" srcOrd="3" destOrd="0" presId="urn:microsoft.com/office/officeart/2005/8/layout/pyramid2"/>
    <dgm:cxn modelId="{9CAA0A4F-A493-411F-866B-37F32CA7422D}" type="presParOf" srcId="{C8320065-FA70-417F-BFAC-7D0A8B3F1242}" destId="{7FA5F2C6-96AE-47B6-B803-73CB068AC886}" srcOrd="4" destOrd="0" presId="urn:microsoft.com/office/officeart/2005/8/layout/pyramid2"/>
    <dgm:cxn modelId="{4C795069-5110-4B4E-BB3A-4469FA71F585}" type="presParOf" srcId="{C8320065-FA70-417F-BFAC-7D0A8B3F1242}" destId="{32F10C51-4CB0-4BEC-922B-139FE224D95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6937F7-DEB6-46B3-A28A-4A6F6BDB3784}">
      <dsp:nvSpPr>
        <dsp:cNvPr id="0" name=""/>
        <dsp:cNvSpPr/>
      </dsp:nvSpPr>
      <dsp:spPr>
        <a:xfrm>
          <a:off x="0" y="0"/>
          <a:ext cx="565212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Arial Black" pitchFamily="34" charset="0"/>
            </a:rPr>
            <a:t>определить основные задачи образовательного учреждения выстроить концепцию развития, разработать проблемные направления, стратегические линии на будущее</a:t>
          </a:r>
          <a:endParaRPr lang="ru-RU" sz="1400" b="0" kern="1200" dirty="0">
            <a:latin typeface="Arial Black" pitchFamily="34" charset="0"/>
          </a:endParaRPr>
        </a:p>
      </dsp:txBody>
      <dsp:txXfrm>
        <a:off x="1257423" y="0"/>
        <a:ext cx="4394696" cy="1269999"/>
      </dsp:txXfrm>
    </dsp:sp>
    <dsp:sp modelId="{11B76554-BF84-435F-B68A-BAF40587DC7F}">
      <dsp:nvSpPr>
        <dsp:cNvPr id="0" name=""/>
        <dsp:cNvSpPr/>
      </dsp:nvSpPr>
      <dsp:spPr>
        <a:xfrm>
          <a:off x="126999" y="126999"/>
          <a:ext cx="1130424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116811-7DAD-4DF4-BE30-9E797BD2B78A}">
      <dsp:nvSpPr>
        <dsp:cNvPr id="0" name=""/>
        <dsp:cNvSpPr/>
      </dsp:nvSpPr>
      <dsp:spPr>
        <a:xfrm>
          <a:off x="0" y="1412773"/>
          <a:ext cx="565212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Arial Black" pitchFamily="34" charset="0"/>
            </a:rPr>
            <a:t>удовлетворить потребности в профессиональных кадрах, повысить профессиональный и социальный уровень педагогических работников детского сада в условиях реализации ФГОС ДО</a:t>
          </a:r>
          <a:endParaRPr lang="ru-RU" sz="1300" b="1" kern="1200" dirty="0">
            <a:latin typeface="Arial Black" pitchFamily="34" charset="0"/>
          </a:endParaRPr>
        </a:p>
      </dsp:txBody>
      <dsp:txXfrm>
        <a:off x="1257423" y="1412773"/>
        <a:ext cx="4394696" cy="1269999"/>
      </dsp:txXfrm>
    </dsp:sp>
    <dsp:sp modelId="{53C1970D-6C2D-4FD9-88BC-838C54E8934B}">
      <dsp:nvSpPr>
        <dsp:cNvPr id="0" name=""/>
        <dsp:cNvSpPr/>
      </dsp:nvSpPr>
      <dsp:spPr>
        <a:xfrm>
          <a:off x="126999" y="1523999"/>
          <a:ext cx="1130424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F8A47-6E3F-4E37-AF5A-4D9B8CF6F9A7}">
      <dsp:nvSpPr>
        <dsp:cNvPr id="0" name=""/>
        <dsp:cNvSpPr/>
      </dsp:nvSpPr>
      <dsp:spPr>
        <a:xfrm>
          <a:off x="0" y="2793999"/>
          <a:ext cx="565212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 Black" pitchFamily="34" charset="0"/>
            </a:rPr>
            <a:t>сформировать современное образовательное пространство, удовлетворить потребности родителей качеством образовательных услуг в детском саду</a:t>
          </a:r>
          <a:endParaRPr lang="ru-RU" sz="1400" b="1" kern="1200" dirty="0">
            <a:latin typeface="Arial Black" pitchFamily="34" charset="0"/>
          </a:endParaRPr>
        </a:p>
      </dsp:txBody>
      <dsp:txXfrm>
        <a:off x="1257423" y="2793999"/>
        <a:ext cx="4394696" cy="1269999"/>
      </dsp:txXfrm>
    </dsp:sp>
    <dsp:sp modelId="{45F5429B-BAFE-4DD9-8962-223DE0B67F8C}">
      <dsp:nvSpPr>
        <dsp:cNvPr id="0" name=""/>
        <dsp:cNvSpPr/>
      </dsp:nvSpPr>
      <dsp:spPr>
        <a:xfrm>
          <a:off x="126999" y="2920999"/>
          <a:ext cx="1130424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EBC334-C017-4DB5-BB02-A798FEBF8B16}">
      <dsp:nvSpPr>
        <dsp:cNvPr id="0" name=""/>
        <dsp:cNvSpPr/>
      </dsp:nvSpPr>
      <dsp:spPr>
        <a:xfrm>
          <a:off x="3499385" y="496"/>
          <a:ext cx="5249078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FA523E-0655-42C5-B7BE-A6A9BD17EC6D}">
      <dsp:nvSpPr>
        <dsp:cNvPr id="0" name=""/>
        <dsp:cNvSpPr/>
      </dsp:nvSpPr>
      <dsp:spPr>
        <a:xfrm>
          <a:off x="0" y="496"/>
          <a:ext cx="3499385" cy="19347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  <a:sp3d extrusionH="28000" prstMaterial="matte"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Arial Black" pitchFamily="34" charset="0"/>
            </a:rPr>
            <a:t>Стратегическая цель проекта</a:t>
          </a:r>
          <a:endParaRPr lang="ru-RU" sz="2600" kern="1200" dirty="0">
            <a:latin typeface="Arial Black" pitchFamily="34" charset="0"/>
          </a:endParaRPr>
        </a:p>
      </dsp:txBody>
      <dsp:txXfrm>
        <a:off x="0" y="496"/>
        <a:ext cx="3499385" cy="1934765"/>
      </dsp:txXfrm>
    </dsp:sp>
    <dsp:sp modelId="{D0678EC7-4DD0-472E-B945-7F512A4A78DF}">
      <dsp:nvSpPr>
        <dsp:cNvPr id="0" name=""/>
        <dsp:cNvSpPr/>
      </dsp:nvSpPr>
      <dsp:spPr>
        <a:xfrm>
          <a:off x="3499385" y="2128738"/>
          <a:ext cx="5249078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E219B9-8B4D-48B8-BFE7-65842714B019}">
      <dsp:nvSpPr>
        <dsp:cNvPr id="0" name=""/>
        <dsp:cNvSpPr/>
      </dsp:nvSpPr>
      <dsp:spPr>
        <a:xfrm>
          <a:off x="0" y="2128738"/>
          <a:ext cx="3499385" cy="19347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  <a:sp3d extrusionH="28000" prstMaterial="matte"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Arial Black" pitchFamily="34" charset="0"/>
            </a:rPr>
            <a:t>Конкретная цель проекта</a:t>
          </a:r>
          <a:endParaRPr lang="ru-RU" sz="2600" kern="1200" dirty="0">
            <a:latin typeface="Arial Black" pitchFamily="34" charset="0"/>
          </a:endParaRPr>
        </a:p>
      </dsp:txBody>
      <dsp:txXfrm>
        <a:off x="0" y="2128738"/>
        <a:ext cx="3499385" cy="193476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03ECB1-0D5C-4DD7-A9D8-72C5C2C6764B}">
      <dsp:nvSpPr>
        <dsp:cNvPr id="0" name=""/>
        <dsp:cNvSpPr/>
      </dsp:nvSpPr>
      <dsp:spPr>
        <a:xfrm rot="10800000">
          <a:off x="1881619" y="2143"/>
          <a:ext cx="6080760" cy="139999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36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Black" pitchFamily="34" charset="0"/>
            </a:rPr>
            <a:t>Создание организационных и педагогических условий для постоянного и динамичного развития педагогических кадров и кадрового потенциала организации.</a:t>
          </a:r>
          <a:endParaRPr lang="ru-RU" sz="1800" b="1" kern="1200" dirty="0">
            <a:latin typeface="Arial Black" pitchFamily="34" charset="0"/>
          </a:endParaRPr>
        </a:p>
      </dsp:txBody>
      <dsp:txXfrm rot="10800000">
        <a:off x="1881619" y="2143"/>
        <a:ext cx="6080760" cy="1399996"/>
      </dsp:txXfrm>
    </dsp:sp>
    <dsp:sp modelId="{E0972A83-6A3F-43AF-AA83-0257B44D5ABE}">
      <dsp:nvSpPr>
        <dsp:cNvPr id="0" name=""/>
        <dsp:cNvSpPr/>
      </dsp:nvSpPr>
      <dsp:spPr>
        <a:xfrm>
          <a:off x="1181620" y="2143"/>
          <a:ext cx="1399996" cy="13999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12F607-9742-4043-8010-894B85C16693}">
      <dsp:nvSpPr>
        <dsp:cNvPr id="0" name=""/>
        <dsp:cNvSpPr/>
      </dsp:nvSpPr>
      <dsp:spPr>
        <a:xfrm rot="10800000">
          <a:off x="1881619" y="1820048"/>
          <a:ext cx="6080760" cy="1399996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36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Black" pitchFamily="34" charset="0"/>
            </a:rPr>
            <a:t>Обеспечение высокого результата за счет профессиональной компетентности педагогов.</a:t>
          </a:r>
          <a:endParaRPr lang="ru-RU" sz="1800" b="1" kern="1200" dirty="0">
            <a:latin typeface="Arial Black" pitchFamily="34" charset="0"/>
          </a:endParaRPr>
        </a:p>
      </dsp:txBody>
      <dsp:txXfrm rot="10800000">
        <a:off x="1881619" y="1820048"/>
        <a:ext cx="6080760" cy="1399996"/>
      </dsp:txXfrm>
    </dsp:sp>
    <dsp:sp modelId="{6719EFAD-AC66-4789-9F43-DAFB4DB3B031}">
      <dsp:nvSpPr>
        <dsp:cNvPr id="0" name=""/>
        <dsp:cNvSpPr/>
      </dsp:nvSpPr>
      <dsp:spPr>
        <a:xfrm>
          <a:off x="1181620" y="1820048"/>
          <a:ext cx="1399996" cy="139999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8877E-C6D3-4FF3-811F-2957307FC005}">
      <dsp:nvSpPr>
        <dsp:cNvPr id="0" name=""/>
        <dsp:cNvSpPr/>
      </dsp:nvSpPr>
      <dsp:spPr>
        <a:xfrm rot="10800000">
          <a:off x="1881619" y="3637954"/>
          <a:ext cx="6080760" cy="1399996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36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Black" pitchFamily="34" charset="0"/>
            </a:rPr>
            <a:t>Поддержка, стимулирование и повышение статуса педагогических работников.</a:t>
          </a:r>
          <a:endParaRPr lang="ru-RU" sz="1800" b="1" kern="1200" dirty="0">
            <a:latin typeface="Arial Black" pitchFamily="34" charset="0"/>
          </a:endParaRPr>
        </a:p>
      </dsp:txBody>
      <dsp:txXfrm rot="10800000">
        <a:off x="1881619" y="3637954"/>
        <a:ext cx="6080760" cy="1399996"/>
      </dsp:txXfrm>
    </dsp:sp>
    <dsp:sp modelId="{EBEAAF6C-158E-4317-94E0-5D98AC0CF981}">
      <dsp:nvSpPr>
        <dsp:cNvPr id="0" name=""/>
        <dsp:cNvSpPr/>
      </dsp:nvSpPr>
      <dsp:spPr>
        <a:xfrm>
          <a:off x="1181620" y="3637954"/>
          <a:ext cx="1399996" cy="139999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D5371B-B537-42B5-B9F4-0D779D3C1BCE}">
      <dsp:nvSpPr>
        <dsp:cNvPr id="0" name=""/>
        <dsp:cNvSpPr/>
      </dsp:nvSpPr>
      <dsp:spPr>
        <a:xfrm rot="10800000">
          <a:off x="1881619" y="5455860"/>
          <a:ext cx="6080760" cy="1399996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36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Arial Black" pitchFamily="34" charset="0"/>
            </a:rPr>
            <a:t>Обновление структуры и содержания методической службы ДОУ.</a:t>
          </a:r>
          <a:endParaRPr lang="ru-RU" sz="1800" b="0" kern="1200" dirty="0">
            <a:latin typeface="Arial Black" pitchFamily="34" charset="0"/>
          </a:endParaRPr>
        </a:p>
      </dsp:txBody>
      <dsp:txXfrm rot="10800000">
        <a:off x="1881619" y="5455860"/>
        <a:ext cx="6080760" cy="1399996"/>
      </dsp:txXfrm>
    </dsp:sp>
    <dsp:sp modelId="{47EDA0B1-98DF-4C95-9B49-08DB6E98294F}">
      <dsp:nvSpPr>
        <dsp:cNvPr id="0" name=""/>
        <dsp:cNvSpPr/>
      </dsp:nvSpPr>
      <dsp:spPr>
        <a:xfrm>
          <a:off x="1181620" y="5455860"/>
          <a:ext cx="1399996" cy="139999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C9F0AE-6074-42B1-932A-63264E8E3447}">
      <dsp:nvSpPr>
        <dsp:cNvPr id="0" name=""/>
        <dsp:cNvSpPr/>
      </dsp:nvSpPr>
      <dsp:spPr>
        <a:xfrm>
          <a:off x="0" y="0"/>
          <a:ext cx="1785937" cy="685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Arial Black" pitchFamily="34" charset="0"/>
            </a:rPr>
            <a:t>укомплектованность ДОУ высококвалифицированными кадрами </a:t>
          </a:r>
          <a:endParaRPr lang="ru-RU" sz="1050" b="1" kern="1200" dirty="0">
            <a:latin typeface="Arial Black" pitchFamily="34" charset="0"/>
          </a:endParaRPr>
        </a:p>
      </dsp:txBody>
      <dsp:txXfrm>
        <a:off x="0" y="2743200"/>
        <a:ext cx="1785937" cy="2743200"/>
      </dsp:txXfrm>
    </dsp:sp>
    <dsp:sp modelId="{E575D70A-D6C7-465E-9EC9-1ECAD6687CD9}">
      <dsp:nvSpPr>
        <dsp:cNvPr id="0" name=""/>
        <dsp:cNvSpPr/>
      </dsp:nvSpPr>
      <dsp:spPr>
        <a:xfrm>
          <a:off x="53578" y="411480"/>
          <a:ext cx="1678781" cy="228371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71CDB2-FB19-482A-B620-CE301E293A7E}">
      <dsp:nvSpPr>
        <dsp:cNvPr id="0" name=""/>
        <dsp:cNvSpPr/>
      </dsp:nvSpPr>
      <dsp:spPr>
        <a:xfrm>
          <a:off x="1839515" y="0"/>
          <a:ext cx="1785937" cy="685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latin typeface="Arial Black" pitchFamily="34" charset="0"/>
            </a:rPr>
            <a:t>достойная заработная плата педагогических работников за счет расширения спектра дополнительных образовательных услуг и действующей системы стимулирующих выплат </a:t>
          </a:r>
          <a:endParaRPr lang="ru-RU" sz="1100" b="0" kern="1200" dirty="0">
            <a:latin typeface="Arial Black" pitchFamily="34" charset="0"/>
          </a:endParaRPr>
        </a:p>
      </dsp:txBody>
      <dsp:txXfrm>
        <a:off x="1839515" y="2743200"/>
        <a:ext cx="1785937" cy="2743200"/>
      </dsp:txXfrm>
    </dsp:sp>
    <dsp:sp modelId="{CA51467D-2E36-44C8-B8AD-B5A265F6149F}">
      <dsp:nvSpPr>
        <dsp:cNvPr id="0" name=""/>
        <dsp:cNvSpPr/>
      </dsp:nvSpPr>
      <dsp:spPr>
        <a:xfrm>
          <a:off x="1893093" y="411480"/>
          <a:ext cx="1678781" cy="228371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D9C631-0D9D-43CC-896A-C41109258409}">
      <dsp:nvSpPr>
        <dsp:cNvPr id="0" name=""/>
        <dsp:cNvSpPr/>
      </dsp:nvSpPr>
      <dsp:spPr>
        <a:xfrm>
          <a:off x="3679031" y="0"/>
          <a:ext cx="1785937" cy="685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 Black" pitchFamily="34" charset="0"/>
            </a:rPr>
            <a:t>высокий уровень профессионализма педагогических работников в условиях обновления содержания образования и мотивации персонала на  выполнение задач дошкольного учреждения в целом </a:t>
          </a:r>
          <a:endParaRPr lang="ru-RU" sz="1100" b="1" kern="1200" dirty="0">
            <a:latin typeface="Arial Black" pitchFamily="34" charset="0"/>
          </a:endParaRPr>
        </a:p>
      </dsp:txBody>
      <dsp:txXfrm>
        <a:off x="3679031" y="2743200"/>
        <a:ext cx="1785937" cy="2743200"/>
      </dsp:txXfrm>
    </dsp:sp>
    <dsp:sp modelId="{96AAB548-DBC5-4422-ADFC-4D6AD0B58F32}">
      <dsp:nvSpPr>
        <dsp:cNvPr id="0" name=""/>
        <dsp:cNvSpPr/>
      </dsp:nvSpPr>
      <dsp:spPr>
        <a:xfrm>
          <a:off x="3732609" y="411480"/>
          <a:ext cx="1678781" cy="228371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8A5689-00D1-429E-9704-32606C99C35F}">
      <dsp:nvSpPr>
        <dsp:cNvPr id="0" name=""/>
        <dsp:cNvSpPr/>
      </dsp:nvSpPr>
      <dsp:spPr>
        <a:xfrm>
          <a:off x="5518546" y="0"/>
          <a:ext cx="1785937" cy="685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latin typeface="Arial Black" pitchFamily="34" charset="0"/>
            </a:rPr>
            <a:t>стабильность кадрового потенциала ДОУ </a:t>
          </a:r>
          <a:endParaRPr lang="ru-RU" sz="1100" b="0" kern="1200" dirty="0">
            <a:latin typeface="Arial Black" pitchFamily="34" charset="0"/>
          </a:endParaRPr>
        </a:p>
      </dsp:txBody>
      <dsp:txXfrm>
        <a:off x="5518546" y="2743200"/>
        <a:ext cx="1785937" cy="2743200"/>
      </dsp:txXfrm>
    </dsp:sp>
    <dsp:sp modelId="{F8952FDC-590A-489F-AEBD-3D9E0544363D}">
      <dsp:nvSpPr>
        <dsp:cNvPr id="0" name=""/>
        <dsp:cNvSpPr/>
      </dsp:nvSpPr>
      <dsp:spPr>
        <a:xfrm>
          <a:off x="5572125" y="411480"/>
          <a:ext cx="1678781" cy="228371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E99241-3302-4109-83B3-55C385F5BED0}">
      <dsp:nvSpPr>
        <dsp:cNvPr id="0" name=""/>
        <dsp:cNvSpPr/>
      </dsp:nvSpPr>
      <dsp:spPr>
        <a:xfrm>
          <a:off x="7358062" y="0"/>
          <a:ext cx="1785937" cy="685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 Black" pitchFamily="34" charset="0"/>
            </a:rPr>
            <a:t>высокий уровень удовлетворенности потребителей (родителей) и педагогов качеством образовательных услуг в ДОУ</a:t>
          </a:r>
          <a:endParaRPr lang="ru-RU" sz="1100" b="1" kern="1200" dirty="0">
            <a:latin typeface="Arial Black" pitchFamily="34" charset="0"/>
          </a:endParaRPr>
        </a:p>
      </dsp:txBody>
      <dsp:txXfrm>
        <a:off x="7358062" y="2743200"/>
        <a:ext cx="1785937" cy="2743200"/>
      </dsp:txXfrm>
    </dsp:sp>
    <dsp:sp modelId="{AB7A325D-5787-4A60-990B-0BF0CB7FC1E7}">
      <dsp:nvSpPr>
        <dsp:cNvPr id="0" name=""/>
        <dsp:cNvSpPr/>
      </dsp:nvSpPr>
      <dsp:spPr>
        <a:xfrm>
          <a:off x="7411640" y="411480"/>
          <a:ext cx="1678781" cy="228371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A3E52E-57BC-4B18-AEC8-0FF36DD0CFFF}">
      <dsp:nvSpPr>
        <dsp:cNvPr id="0" name=""/>
        <dsp:cNvSpPr/>
      </dsp:nvSpPr>
      <dsp:spPr>
        <a:xfrm>
          <a:off x="365759" y="5486400"/>
          <a:ext cx="8412480" cy="10287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859D6E-9C89-41CD-8D66-4134665FC5B1}">
      <dsp:nvSpPr>
        <dsp:cNvPr id="0" name=""/>
        <dsp:cNvSpPr/>
      </dsp:nvSpPr>
      <dsp:spPr>
        <a:xfrm>
          <a:off x="0" y="0"/>
          <a:ext cx="5009252" cy="5400600"/>
        </a:xfrm>
        <a:prstGeom prst="triangl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6CBA11-5917-4A7B-83E9-DBC676FEABF6}">
      <dsp:nvSpPr>
        <dsp:cNvPr id="0" name=""/>
        <dsp:cNvSpPr/>
      </dsp:nvSpPr>
      <dsp:spPr>
        <a:xfrm>
          <a:off x="2504626" y="542960"/>
          <a:ext cx="3256013" cy="12784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Arial Black" pitchFamily="34" charset="0"/>
            </a:rPr>
            <a:t>методическая служба под руководством заместителя заведующего по воспитательной и методической работе</a:t>
          </a:r>
          <a:endParaRPr lang="ru-RU" sz="1400" b="1" kern="1200" dirty="0">
            <a:solidFill>
              <a:srgbClr val="C00000"/>
            </a:solidFill>
            <a:latin typeface="Arial Black" pitchFamily="34" charset="0"/>
          </a:endParaRPr>
        </a:p>
      </dsp:txBody>
      <dsp:txXfrm>
        <a:off x="2504626" y="542960"/>
        <a:ext cx="3256013" cy="1278423"/>
      </dsp:txXfrm>
    </dsp:sp>
    <dsp:sp modelId="{F036AC2F-C8CA-400E-BA89-6A3009D44360}">
      <dsp:nvSpPr>
        <dsp:cNvPr id="0" name=""/>
        <dsp:cNvSpPr/>
      </dsp:nvSpPr>
      <dsp:spPr>
        <a:xfrm>
          <a:off x="2504626" y="1981186"/>
          <a:ext cx="3256013" cy="12784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70C0"/>
              </a:solidFill>
              <a:latin typeface="Arial Black" pitchFamily="34" charset="0"/>
            </a:rPr>
            <a:t>целевые руководители – административный блок и специалисты ДОУ</a:t>
          </a:r>
          <a:endParaRPr lang="ru-RU" sz="1400" b="1" kern="1200" dirty="0">
            <a:solidFill>
              <a:srgbClr val="0070C0"/>
            </a:solidFill>
            <a:latin typeface="Arial Black" pitchFamily="34" charset="0"/>
          </a:endParaRPr>
        </a:p>
      </dsp:txBody>
      <dsp:txXfrm>
        <a:off x="2504626" y="1981186"/>
        <a:ext cx="3256013" cy="1278423"/>
      </dsp:txXfrm>
    </dsp:sp>
    <dsp:sp modelId="{7FA5F2C6-96AE-47B6-B803-73CB068AC886}">
      <dsp:nvSpPr>
        <dsp:cNvPr id="0" name=""/>
        <dsp:cNvSpPr/>
      </dsp:nvSpPr>
      <dsp:spPr>
        <a:xfrm>
          <a:off x="2504626" y="3419413"/>
          <a:ext cx="3256013" cy="12784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B050"/>
              </a:solidFill>
              <a:latin typeface="Arial Black" pitchFamily="34" charset="0"/>
            </a:rPr>
            <a:t>педагоги ДОУ </a:t>
          </a:r>
          <a:endParaRPr lang="ru-RU" sz="1400" b="1" kern="1200" dirty="0">
            <a:solidFill>
              <a:srgbClr val="00B050"/>
            </a:solidFill>
            <a:latin typeface="Arial Black" pitchFamily="34" charset="0"/>
          </a:endParaRPr>
        </a:p>
      </dsp:txBody>
      <dsp:txXfrm>
        <a:off x="2504626" y="3419413"/>
        <a:ext cx="3256013" cy="1278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A6BF8-44ED-4851-95E3-0E661B66192F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CDC4B-8F5D-4966-B8DB-B9B3FBE80B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algn="ct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240"/>
              </a:spcAft>
            </a:pPr>
            <a:endParaRPr lang="ru-RU" sz="1200" b="1" i="0" u="none" strike="noStrike" kern="1200" dirty="0" smtClean="0">
              <a:solidFill>
                <a:schemeClr val="dk1"/>
              </a:solidFill>
              <a:latin typeface="Arial Black"/>
              <a:ea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CDC4B-8F5D-4966-B8DB-B9B3FBE80B9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earchengineland.com/figz/wp-content/seloads/2014/08/analytics-growth-ss-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98884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24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«Стратегическое планирование управления персоналом в образовательной организации»</a:t>
            </a:r>
            <a:endParaRPr kumimoji="0" lang="ru-RU" altLang="zh-CN" sz="24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24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6309320"/>
            <a:ext cx="756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 Black" pitchFamily="34" charset="0"/>
              </a:rPr>
              <a:t>2018г</a:t>
            </a:r>
            <a:endParaRPr lang="ru-RU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444325" y="1448489"/>
            <a:ext cx="304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cs typeface="Times New Roman" pitchFamily="18" charset="0"/>
              </a:rPr>
              <a:t>»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baltana.com/files/wallpapers-2/Blue-Powerpoint-Background-067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47664" y="594928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661248"/>
            <a:ext cx="68210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ОЖИДАЕМЫЕ РЕЗУЛЬТАТЫ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freepptbackgrounds.net/wp-content/uploads/2013/11/Business-Partner-PP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85689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УПРАВЛЕНИЕ ПРОЕКТОМ</a:t>
            </a:r>
            <a:endParaRPr lang="ru-RU" sz="40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059832" y="1196752"/>
          <a:ext cx="576064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baltana.com/files/wallpapers-2/Blue-Powerpoint-Background-067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0"/>
            <a:ext cx="8610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ВОЗМОЖНЫЕ РИСКИ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836712"/>
          <a:ext cx="8568951" cy="536171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440160"/>
                <a:gridCol w="2160240"/>
                <a:gridCol w="2160240"/>
                <a:gridCol w="2808311"/>
              </a:tblGrid>
              <a:tr h="1292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Группы рисков</a:t>
                      </a:r>
                      <a:endParaRPr lang="ru-RU" sz="900" b="1" dirty="0">
                        <a:solidFill>
                          <a:srgbClr val="7030A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11459" marR="114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Виды рисков</a:t>
                      </a:r>
                      <a:endParaRPr lang="ru-RU" sz="900" b="1">
                        <a:solidFill>
                          <a:srgbClr val="7030A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11459" marR="114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Отрицательное влияние</a:t>
                      </a:r>
                      <a:endParaRPr lang="ru-RU" sz="900" b="1">
                        <a:solidFill>
                          <a:srgbClr val="7030A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11459" marR="114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Меры по снижению риска</a:t>
                      </a:r>
                      <a:endParaRPr lang="ru-RU" sz="900" b="1" dirty="0">
                        <a:solidFill>
                          <a:srgbClr val="7030A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11459" marR="11459" marT="0" marB="0"/>
                </a:tc>
              </a:tr>
              <a:tr h="19390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Финансово-экономические</a:t>
                      </a:r>
                      <a:endParaRPr lang="ru-RU" sz="900" b="1" dirty="0">
                        <a:solidFill>
                          <a:srgbClr val="7030A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11459" marR="114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Снижение объема финансирования</a:t>
                      </a:r>
                      <a:endParaRPr lang="ru-RU" sz="900" b="1" dirty="0">
                        <a:solidFill>
                          <a:srgbClr val="7030A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11459" marR="114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Уменьшение финансирования</a:t>
                      </a:r>
                      <a:endParaRPr lang="ru-RU" sz="900" b="1" dirty="0">
                        <a:solidFill>
                          <a:srgbClr val="7030A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11459" marR="114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Корректировка финансового плана ДОУ</a:t>
                      </a:r>
                      <a:endParaRPr lang="ru-RU" sz="900" b="1" dirty="0">
                        <a:solidFill>
                          <a:srgbClr val="7030A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11459" marR="11459" marT="0" marB="0"/>
                </a:tc>
              </a:tr>
              <a:tr h="84026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Социально-экономические</a:t>
                      </a:r>
                      <a:endParaRPr lang="ru-RU" sz="900" b="1">
                        <a:solidFill>
                          <a:srgbClr val="7030A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11459" marR="114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Отсутствие притока молодых специалистов из-за недостаточного уровня зарплаты педагогов</a:t>
                      </a:r>
                      <a:endParaRPr lang="ru-RU" sz="900" b="1" dirty="0">
                        <a:solidFill>
                          <a:srgbClr val="7030A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11459" marR="114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Уход из ДОУ педагогов пенсионного и </a:t>
                      </a:r>
                      <a:r>
                        <a:rPr lang="ru-RU" sz="900" b="1" dirty="0" err="1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предпенсионного</a:t>
                      </a:r>
                      <a:r>
                        <a:rPr lang="ru-RU" sz="900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 возраста, отсутствие воспитателей необходимой квалификации и, как следствие, снижение качества образовательной деятельности ОУ</a:t>
                      </a:r>
                      <a:endParaRPr lang="ru-RU" sz="900" b="1" dirty="0">
                        <a:solidFill>
                          <a:srgbClr val="7030A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11459" marR="114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Подготовка выпускников учебных заведений дошкольной специализации</a:t>
                      </a:r>
                      <a:endParaRPr lang="ru-RU" sz="900" b="1">
                        <a:solidFill>
                          <a:srgbClr val="7030A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11459" marR="11459" marT="0" marB="0"/>
                </a:tc>
              </a:tr>
              <a:tr h="135735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Социально-педагогические</a:t>
                      </a:r>
                      <a:endParaRPr lang="ru-RU" sz="900" b="1">
                        <a:solidFill>
                          <a:srgbClr val="7030A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11459" marR="114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Снижение заинтересованности членов педагогического коллектива в деятельности по реализации программы развития</a:t>
                      </a:r>
                      <a:endParaRPr lang="ru-RU" sz="900" b="1" dirty="0">
                        <a:solidFill>
                          <a:srgbClr val="7030A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11459" marR="114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Ухудшение качества выполнения предусмотренных программой развития программ, невозможность эффективного решения новых задач и достижения новых результатов образовательной деятельности ДОУ</a:t>
                      </a:r>
                      <a:endParaRPr lang="ru-RU" sz="900" b="1" dirty="0">
                        <a:solidFill>
                          <a:srgbClr val="7030A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11459" marR="114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Вовлечение членов педагогического коллектива в совместную деятельность по разработке программы развития, мотивация педагогов в рамках системы морального и материального стимулирования, создание благоприятного психологического климата в педагогическом коллективе</a:t>
                      </a:r>
                      <a:endParaRPr lang="ru-RU" sz="900" b="1">
                        <a:solidFill>
                          <a:srgbClr val="7030A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11459" marR="11459" marT="0" marB="0"/>
                </a:tc>
              </a:tr>
              <a:tr h="77563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Социальные</a:t>
                      </a:r>
                      <a:endParaRPr lang="ru-RU" sz="900" b="1">
                        <a:solidFill>
                          <a:srgbClr val="7030A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11459" marR="114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Демографический всплеск</a:t>
                      </a:r>
                      <a:endParaRPr lang="ru-RU" sz="900" b="1">
                        <a:solidFill>
                          <a:srgbClr val="7030A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11459" marR="114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Увеличение количества детей дошкольного возраста и, как следствие, спроса на услуги, оказываемые ДОУ</a:t>
                      </a:r>
                      <a:endParaRPr lang="ru-RU" sz="900" b="1" dirty="0">
                        <a:solidFill>
                          <a:srgbClr val="7030A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11459" marR="114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Обновление видов образования (группы кратковременного пребывания, группы развития) для привлечения детей 2-3 лет, не посещающих детский сад</a:t>
                      </a:r>
                      <a:endParaRPr lang="ru-RU" sz="900" b="1" dirty="0">
                        <a:solidFill>
                          <a:srgbClr val="7030A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11459" marR="11459" marT="0" marB="0"/>
                </a:tc>
              </a:tr>
              <a:tr h="10341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Маркетинговые</a:t>
                      </a:r>
                      <a:endParaRPr lang="ru-RU" sz="900" b="1">
                        <a:solidFill>
                          <a:srgbClr val="7030A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11459" marR="114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Неудовлетворенность потребителей услуг (родителей воспитанников) вследствие ошибки в выборе необходимого направления деятельности ДОУ</a:t>
                      </a:r>
                      <a:endParaRPr lang="ru-RU" sz="900" b="1" dirty="0">
                        <a:solidFill>
                          <a:srgbClr val="7030A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11459" marR="114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Уменьшение спроса на предоставляемые ДОУ услуги (в т.ч. дополнительные)</a:t>
                      </a:r>
                      <a:endParaRPr lang="ru-RU" sz="900" b="1" dirty="0">
                        <a:solidFill>
                          <a:srgbClr val="7030A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11459" marR="114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Маркетинговые исследования удовлетворенности предоставляемыми услугами, исследование реального спроса, разработка новых услуг в соответствии с потребностями рынка и повышение их качества</a:t>
                      </a:r>
                      <a:endParaRPr lang="ru-RU" sz="900" b="1" dirty="0">
                        <a:solidFill>
                          <a:srgbClr val="7030A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11459" marR="11459" marT="0" marB="0"/>
                </a:tc>
              </a:tr>
              <a:tr h="58172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Технико-технологические</a:t>
                      </a:r>
                      <a:endParaRPr lang="ru-RU" sz="900" b="1">
                        <a:solidFill>
                          <a:srgbClr val="7030A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11459" marR="114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Отсутствие необходимой предметно-развивающей среды, соответствующей современным требованиям и стандартам.</a:t>
                      </a:r>
                      <a:endParaRPr lang="ru-RU" sz="900" b="1">
                        <a:solidFill>
                          <a:srgbClr val="7030A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11459" marR="114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Недостаточная материальная база для эффективного учебно-воспитательного процесса и внедрения информационных технологий</a:t>
                      </a:r>
                      <a:endParaRPr lang="ru-RU" sz="900" b="1">
                        <a:solidFill>
                          <a:srgbClr val="7030A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11459" marR="114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Первоочередное финансирование развития предметной среды в ДОУ</a:t>
                      </a:r>
                      <a:endParaRPr lang="ru-RU" sz="900" b="1" dirty="0">
                        <a:solidFill>
                          <a:srgbClr val="7030A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11459" marR="11459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baltana.com/files/wallpapers-2/Blue-Powerpoint-Background-067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3140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 Black" pitchFamily="34" charset="0"/>
              </a:rPr>
              <a:t>Актуальность:</a:t>
            </a:r>
            <a:endParaRPr lang="ru-RU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31032" y="404664"/>
            <a:ext cx="8389440" cy="1944216"/>
          </a:xfrm>
          <a:prstGeom prst="horizontalScrol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620688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Обновление содержания образования заключается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 в приведении его в соответствие с современными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тенденциями развития науки, социальным заказом,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а также необходимостью повышения общего культурного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 уровня подрастающего поколения.</a:t>
            </a:r>
            <a:endParaRPr lang="ru-RU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395536" y="2132856"/>
            <a:ext cx="8424936" cy="2448272"/>
          </a:xfrm>
          <a:prstGeom prst="horizontalScrol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95536" y="2492896"/>
            <a:ext cx="838944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Целевыми установками образовательной политики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государства на данном этапе стало осуществление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комплекса мероприятий, направленных на повышение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качества образовательной услуги, рост профессиональной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компетентности педагога, замена ценностей обучения ребенка на ценности его развития. </a:t>
            </a:r>
            <a:endParaRPr kumimoji="0" lang="ru-RU" altLang="zh-CN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467544" y="4509120"/>
            <a:ext cx="8352928" cy="2348880"/>
          </a:xfrm>
          <a:prstGeom prst="horizontalScrol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96635" y="4813121"/>
            <a:ext cx="830067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 связи с этим особую актуальность приобретают процессы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модернизации муниципальной методической службы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и методической службы в образовательных учреждениях,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а также разработка и реализация системы мер по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стимулированию профессионального развития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работников образования.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freepptbackgrounds.net/wp-content/uploads/2013/11/Business-Partner-PP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/>
        </p:nvGraphicFramePr>
        <p:xfrm>
          <a:off x="3491880" y="0"/>
          <a:ext cx="56521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baltana.com/files/wallpapers-2/Blue-Powerpoint-Background-067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Диаграмма 2"/>
          <p:cNvGraphicFramePr/>
          <p:nvPr/>
        </p:nvGraphicFramePr>
        <p:xfrm>
          <a:off x="0" y="0"/>
          <a:ext cx="4572000" cy="32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4572000" y="0"/>
          <a:ext cx="4572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0" y="3429000"/>
          <a:ext cx="4572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572000" y="3501008"/>
          <a:ext cx="4572000" cy="33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.pinimg.com/originals/8c/97/88/8c97881d2741c048a6ac2368bed2df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/>
        </p:nvGraphicFramePr>
        <p:xfrm>
          <a:off x="395536" y="0"/>
          <a:ext cx="87484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 rot="21068430">
            <a:off x="3698355" y="743184"/>
            <a:ext cx="50244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Arial Black" pitchFamily="34" charset="0"/>
              </a:rPr>
              <a:t>Выведение образовательной </a:t>
            </a: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Arial Black" pitchFamily="34" charset="0"/>
              </a:rPr>
              <a:t>организации на качественно новый</a:t>
            </a: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Arial Black" pitchFamily="34" charset="0"/>
              </a:rPr>
              <a:t>уровень развития, обеспечивающий </a:t>
            </a: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Arial Black" pitchFamily="34" charset="0"/>
              </a:rPr>
              <a:t>необходимое качество образования.</a:t>
            </a:r>
          </a:p>
          <a:p>
            <a:pPr algn="just"/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 rot="20998946">
            <a:off x="4228447" y="2201377"/>
            <a:ext cx="46891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Создание условий для обеспечения</a:t>
            </a:r>
          </a:p>
          <a:p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 профессионального развития педагогов</a:t>
            </a:r>
          </a:p>
          <a:p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 и формирования творчески работающего</a:t>
            </a:r>
          </a:p>
          <a:p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 коллектива педагогов-единомышленников.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graphicpanic.com/images/book-powerpoint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Схе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2554" y="548680"/>
            <a:ext cx="835485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З</a:t>
            </a:r>
          </a:p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А</a:t>
            </a:r>
          </a:p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Д</a:t>
            </a:r>
          </a:p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А</a:t>
            </a:r>
          </a:p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Ч</a:t>
            </a:r>
          </a:p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И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baltana.com/files/wallpapers-2/Blue-Powerpoint-Background-067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11022" y="0"/>
            <a:ext cx="83728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ОРГАНИЗАЦИОННЫЙ ЭТАП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764704"/>
            <a:ext cx="8640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Arial Black" pitchFamily="34" charset="0"/>
              </a:rPr>
              <a:t>Цель:</a:t>
            </a: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усиление мотивационной готовности,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 обеспечение теоретической готовности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 педагогического коллектива к освоению новшеств.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2018-2019гг</a:t>
            </a:r>
          </a:p>
          <a:p>
            <a:pPr algn="ctr"/>
            <a:endParaRPr lang="ru-RU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1520" y="2204864"/>
          <a:ext cx="8712968" cy="454593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356028"/>
                <a:gridCol w="4356940"/>
              </a:tblGrid>
              <a:tr h="1908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24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Мероприятия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39584" marR="39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24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Предполагаемые результаты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39584" marR="39584" marT="0" marB="0"/>
                </a:tc>
              </a:tr>
              <a:tr h="39113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24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Анализ уровня профессиональной деятельности педагогов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39584" marR="39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24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Составить индивидуальные карты </a:t>
                      </a:r>
                      <a:r>
                        <a:rPr lang="ru-RU" sz="1400" b="1" u="none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педагогов</a:t>
                      </a:r>
                      <a:r>
                        <a:rPr lang="ru-RU" sz="1400" b="1" u="none" baseline="0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ru-RU" sz="1400" b="1" u="none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(методический</a:t>
                      </a: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паспорт воспитателя)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39584" marR="39584" marT="0" marB="0"/>
                </a:tc>
              </a:tr>
              <a:tr h="57305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24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Выбор педагогами новшеств в соответствии со своими потребностями и с учетом интересов и склонностей воспитанников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39584" marR="39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24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Разработать индивидуальных программ личностного развития педагогов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39584" marR="39584" marT="0" marB="0"/>
                </a:tc>
              </a:tr>
              <a:tr h="38164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24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Внесение изменений в структуру методической деятельности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39584" marR="39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24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Разработать систему непрерывного педагогического образования внутри ДОУ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39584" marR="39584" marT="0" marB="0"/>
                </a:tc>
              </a:tr>
              <a:tr h="38164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24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Создание «Школы профессионального мастерства»</a:t>
                      </a:r>
                      <a:endParaRPr lang="ru-RU" sz="1400" b="1">
                        <a:solidFill>
                          <a:srgbClr val="7030A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39584" marR="39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24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Создать «Школы профессионального мастерства»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39584" marR="39584" marT="0" marB="0"/>
                </a:tc>
              </a:tr>
              <a:tr h="38164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24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Пополнение воспитателями базовых научных и методических знаний</a:t>
                      </a:r>
                      <a:endParaRPr lang="ru-RU" sz="1400" b="1">
                        <a:solidFill>
                          <a:srgbClr val="7030A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39584" marR="39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24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Собрать «копилку методических разработок»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39584" marR="39584" marT="0" marB="0"/>
                </a:tc>
              </a:tr>
              <a:tr h="38164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24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Развитие исследовательских умений воспитателей</a:t>
                      </a:r>
                      <a:endParaRPr lang="ru-RU" sz="1400" b="1">
                        <a:solidFill>
                          <a:srgbClr val="7030A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39584" marR="39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24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Разработать различные исследовательские проекты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39584" marR="39584" marT="0" marB="0"/>
                </a:tc>
              </a:tr>
              <a:tr h="91881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24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Создание </a:t>
                      </a:r>
                      <a:r>
                        <a:rPr lang="ru-RU" sz="1400" b="1" dirty="0" err="1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внутрисадовой</a:t>
                      </a: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 системы повышения квалификации (теоретические семинары, деловые игры, практикумы, творческие группы и т. д.).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39584" marR="39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24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Организовать и внедрить различные формы педагогического взаимодействия («Педагогическая гостиная», «Образовательный салон»)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39584" marR="39584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baltana.com/files/wallpapers-2/Blue-Powerpoint-Background-067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86409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ПРАКТИЧЕСКИЙ ЭТАП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052736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Arial Black" pitchFamily="34" charset="0"/>
              </a:rPr>
              <a:t>Цель:</a:t>
            </a:r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 обеспечение практической готовности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педагогического коллектива к освоению новшеств.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2019-2020гг</a:t>
            </a:r>
          </a:p>
          <a:p>
            <a:pPr algn="ctr"/>
            <a:endParaRPr lang="ru-RU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20" y="2132856"/>
          <a:ext cx="8568952" cy="393478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320036"/>
                <a:gridCol w="4248916"/>
              </a:tblGrid>
              <a:tr h="2513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24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Мероприятия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24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Предполагаемые результаты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48381" marR="48381" marT="0" marB="0"/>
                </a:tc>
              </a:tr>
              <a:tr h="68479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24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Промежуточная диагностика уровня инновационного потенциала педагогического коллектива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24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Формирование </a:t>
                      </a:r>
                      <a:r>
                        <a:rPr lang="ru-RU" sz="1400" b="1" dirty="0" err="1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портфолио</a:t>
                      </a: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 достижений и </a:t>
                      </a:r>
                      <a:r>
                        <a:rPr lang="ru-RU" sz="1400" b="1" dirty="0" err="1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портфолио</a:t>
                      </a: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 методического материала педагога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48381" marR="48381" marT="0" marB="0"/>
                </a:tc>
              </a:tr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24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Совершенствование системы научно-методической работы, её организация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24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Применение в методической работе интерактивных методов.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48381" marR="48381" marT="0" marB="0"/>
                </a:tc>
              </a:tr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24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Организация работы «Школы профессионального мастерства»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24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Разработано положение о работе «Школы профессионального мастерства»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48381" marR="48381" marT="0" marB="0"/>
                </a:tc>
              </a:tr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24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Разработка педагогами авторских программ, проектов, специальных семинаров</a:t>
                      </a:r>
                      <a:endParaRPr lang="ru-RU" sz="1400" b="1">
                        <a:solidFill>
                          <a:srgbClr val="7030A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24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Разработаны педагогами программы, проекты. Активное участие педагогов в методической работе на уровне города 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48381" marR="48381" marT="0" marB="0"/>
                </a:tc>
              </a:tr>
              <a:tr h="127049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24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Совершенствование структуры управления в условиях работы в инновационном режиме, активное участие педагогов и принятие управленческих решений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24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Существует система мер поощрения творческих педагогов, проводятся смотры - конкурсы профессионального мастерства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48381" marR="48381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baltana.com/files/wallpapers-2/Blue-Powerpoint-Background-067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6747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АНАЛИТИЧЕСКИЙ ЭТАП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86409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Arial Black" pitchFamily="34" charset="0"/>
              </a:rPr>
              <a:t>Цель:</a:t>
            </a:r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 выявление рассогласования между желаемым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 и реальным уровнями инновационного потенциала педагогического коллектива.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2020-2021гг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2852936"/>
          <a:ext cx="8640960" cy="239011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320480"/>
                <a:gridCol w="4320480"/>
              </a:tblGrid>
              <a:tr h="2205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24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мероприятия</a:t>
                      </a:r>
                      <a:endParaRPr lang="ru-RU" sz="1000" b="1" dirty="0">
                        <a:solidFill>
                          <a:srgbClr val="FF000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6989" marR="66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24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предполагаемые результаты</a:t>
                      </a:r>
                      <a:endParaRPr lang="ru-RU" sz="1000" b="1" dirty="0">
                        <a:solidFill>
                          <a:srgbClr val="FF000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6989" marR="66989" marT="0" marB="0"/>
                </a:tc>
              </a:tr>
              <a:tr h="39237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24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Диагностика уровня инновационного потенциала педагогического коллектива</a:t>
                      </a:r>
                      <a:endParaRPr lang="ru-RU" sz="1000" b="1" dirty="0">
                        <a:solidFill>
                          <a:srgbClr val="7030A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6989" marR="669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24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Определён уровень инновационного потенциала коллектива</a:t>
                      </a:r>
                      <a:endParaRPr lang="ru-RU" sz="1000" b="1" dirty="0">
                        <a:solidFill>
                          <a:srgbClr val="7030A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6989" marR="66989" marT="0" marB="0"/>
                </a:tc>
              </a:tr>
              <a:tr h="58856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24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Установление причин рассогласования между желаемыми и реальными уровнями инновационных потенциалов</a:t>
                      </a:r>
                      <a:endParaRPr lang="ru-RU" sz="1000" b="1" dirty="0">
                        <a:solidFill>
                          <a:srgbClr val="7030A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6989" marR="669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24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Коррекция дальнейшей работы</a:t>
                      </a:r>
                      <a:endParaRPr lang="ru-RU" sz="1000" b="1" dirty="0">
                        <a:solidFill>
                          <a:srgbClr val="7030A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6989" marR="66989" marT="0" marB="0"/>
                </a:tc>
              </a:tr>
              <a:tr h="110276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24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Составление программы деятельности педагогического коллектива по дальнейшему развитию профессионального  потенциала</a:t>
                      </a:r>
                      <a:endParaRPr lang="ru-RU" sz="1000" b="1" dirty="0">
                        <a:solidFill>
                          <a:srgbClr val="7030A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6989" marR="6698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24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Составлена программа деятельности коллектива на дальнейший период</a:t>
                      </a:r>
                      <a:endParaRPr lang="ru-RU" sz="1000" b="1" dirty="0">
                        <a:solidFill>
                          <a:srgbClr val="7030A0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66989" marR="66989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903</Words>
  <Application>Microsoft Office PowerPoint</Application>
  <PresentationFormat>Экран (4:3)</PresentationFormat>
  <Paragraphs>138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МБДОУ №156</dc:creator>
  <cp:lastModifiedBy>МБДОУ №156</cp:lastModifiedBy>
  <cp:revision>107</cp:revision>
  <dcterms:created xsi:type="dcterms:W3CDTF">2018-10-17T07:45:54Z</dcterms:created>
  <dcterms:modified xsi:type="dcterms:W3CDTF">2018-12-17T11:03:23Z</dcterms:modified>
</cp:coreProperties>
</file>