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9" r:id="rId3"/>
    <p:sldId id="268" r:id="rId4"/>
    <p:sldId id="272" r:id="rId5"/>
    <p:sldId id="260" r:id="rId6"/>
    <p:sldId id="261" r:id="rId7"/>
    <p:sldId id="264" r:id="rId8"/>
    <p:sldId id="265" r:id="rId9"/>
    <p:sldId id="262" r:id="rId10"/>
    <p:sldId id="267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91" autoAdjust="0"/>
  </p:normalViewPr>
  <p:slideViewPr>
    <p:cSldViewPr>
      <p:cViewPr varScale="1">
        <p:scale>
          <a:sx n="52" d="100"/>
          <a:sy n="52" d="100"/>
        </p:scale>
        <p:origin x="-10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E95C68-9A15-49B2-8624-D090C3E15BE4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DABBFB-20E4-4551-B28E-F5C8255363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МБДОУ №466 г. Нижний Новгород</a:t>
            </a:r>
            <a:br>
              <a:rPr lang="ru-RU" sz="4000" b="1" dirty="0" smtClean="0"/>
            </a:br>
            <a:r>
              <a:rPr lang="ru-RU" sz="4000" b="1" dirty="0" smtClean="0"/>
              <a:t>Воспитатель </a:t>
            </a:r>
            <a:r>
              <a:rPr lang="ru-RU" sz="4000" b="1" dirty="0" err="1" smtClean="0"/>
              <a:t>Ляпаева</a:t>
            </a:r>
            <a:r>
              <a:rPr lang="ru-RU" sz="4000" b="1" dirty="0" smtClean="0"/>
              <a:t> Н.А.</a:t>
            </a:r>
            <a:br>
              <a:rPr lang="ru-RU" sz="4000" b="1" dirty="0" smtClean="0"/>
            </a:br>
            <a:r>
              <a:rPr lang="ru-RU" sz="4000" b="1" dirty="0" smtClean="0"/>
              <a:t>«Экскурсия по группе раннего возраста №1»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Музыка</a:t>
            </a:r>
            <a:endParaRPr lang="ru-RU" b="1" dirty="0"/>
          </a:p>
        </p:txBody>
      </p:sp>
      <p:pic>
        <p:nvPicPr>
          <p:cNvPr id="1026" name="Picture 2" descr="C:\Users\User\Desktop\фото пособия сентябрь 18\20180920_122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74229" y="1594322"/>
            <a:ext cx="4680521" cy="51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Папка передвижка</a:t>
            </a:r>
            <a:endParaRPr lang="ru-RU" b="1" dirty="0"/>
          </a:p>
        </p:txBody>
      </p:sp>
      <p:pic>
        <p:nvPicPr>
          <p:cNvPr id="1026" name="Picture 2" descr="C:\Users\User\Desktop\фото пособия сентябрь 18\20180919_141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816423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пособия сентябрь 18\20180919_141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38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Папка передвижка</a:t>
            </a:r>
            <a:endParaRPr lang="ru-RU" b="1" dirty="0"/>
          </a:p>
        </p:txBody>
      </p:sp>
      <p:pic>
        <p:nvPicPr>
          <p:cNvPr id="2050" name="Picture 2" descr="C:\Users\User\Desktop\фото пособия сентябрь 18\20180919_1415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4176463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пособия сентябрь 18\20180919_1415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772816"/>
            <a:ext cx="40386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Уголок </a:t>
            </a:r>
            <a:r>
              <a:rPr lang="ru-RU" b="1" dirty="0" err="1" smtClean="0"/>
              <a:t>сенсорики</a:t>
            </a:r>
            <a:endParaRPr lang="ru-RU" b="1" dirty="0"/>
          </a:p>
        </p:txBody>
      </p:sp>
      <p:pic>
        <p:nvPicPr>
          <p:cNvPr id="5" name="Picture 2" descr="C:\Users\User\Desktop\дет сад всё\фото пособия\IMG_20161226_0723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204864"/>
            <a:ext cx="4038600" cy="3888432"/>
          </a:xfrm>
          <a:prstGeom prst="rect">
            <a:avLst/>
          </a:prstGeom>
          <a:noFill/>
        </p:spPr>
      </p:pic>
      <p:pic>
        <p:nvPicPr>
          <p:cNvPr id="10242" name="Picture 2" descr="C:\Users\User\Desktop\фото пособия сентябрь 18\20180919_131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407506" y="2427029"/>
            <a:ext cx="4038600" cy="3421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Уголок </a:t>
            </a:r>
            <a:r>
              <a:rPr lang="ru-RU" b="1" dirty="0" err="1" smtClean="0"/>
              <a:t>сенсорики</a:t>
            </a:r>
            <a:endParaRPr lang="ru-RU" b="1" dirty="0"/>
          </a:p>
        </p:txBody>
      </p:sp>
      <p:pic>
        <p:nvPicPr>
          <p:cNvPr id="12290" name="Picture 2" descr="C:\Users\User\Desktop\фото пособия сентябрь 18\IMG_20161227_164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9531" y="2528901"/>
            <a:ext cx="4536506" cy="3456384"/>
          </a:xfrm>
          <a:prstGeom prst="rect">
            <a:avLst/>
          </a:prstGeom>
          <a:noFill/>
        </p:spPr>
      </p:pic>
      <p:pic>
        <p:nvPicPr>
          <p:cNvPr id="12291" name="Picture 3" descr="C:\Users\User\Desktop\фото пособия сентябрь 18\IMG_20161227_1639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2893" y="1920875"/>
            <a:ext cx="3029213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Уголок </a:t>
            </a:r>
            <a:r>
              <a:rPr lang="ru-RU" b="1" dirty="0" err="1" smtClean="0"/>
              <a:t>сенсорики</a:t>
            </a:r>
            <a:endParaRPr lang="ru-RU" b="1" dirty="0"/>
          </a:p>
        </p:txBody>
      </p:sp>
      <p:pic>
        <p:nvPicPr>
          <p:cNvPr id="3074" name="Picture 2" descr="C:\Users\User\Desktop\фото пособия сентябрь 18\20180919_1323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04864"/>
            <a:ext cx="4038600" cy="3816424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пособия сентябрь 18\IMG_20161227_163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04864"/>
            <a:ext cx="40386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Уголок природы</a:t>
            </a:r>
            <a:endParaRPr lang="ru-RU" b="1" dirty="0"/>
          </a:p>
        </p:txBody>
      </p:sp>
      <p:pic>
        <p:nvPicPr>
          <p:cNvPr id="5" name="Picture 2" descr="C:\Users\User\Desktop\дет сад всё\фото пособия\IMG_20161226_072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6333" y="1920875"/>
            <a:ext cx="2660333" cy="4433888"/>
          </a:xfrm>
          <a:prstGeom prst="rect">
            <a:avLst/>
          </a:prstGeom>
          <a:noFill/>
        </p:spPr>
      </p:pic>
      <p:pic>
        <p:nvPicPr>
          <p:cNvPr id="9218" name="Picture 2" descr="C:\Users\User\Desktop\фото пособия сентябрь 18\20180919_124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648200" y="2459253"/>
            <a:ext cx="4038600" cy="3357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Театральный уголок</a:t>
            </a:r>
            <a:endParaRPr lang="ru-RU" b="1" dirty="0"/>
          </a:p>
        </p:txBody>
      </p:sp>
      <p:pic>
        <p:nvPicPr>
          <p:cNvPr id="6146" name="Picture 2" descr="C:\Users\User\Desktop\фото пособия сентябрь 18\20180919_131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57200" y="2086936"/>
            <a:ext cx="4038600" cy="4101765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пособия сентябрь 18\20180919_1308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648200" y="2426749"/>
            <a:ext cx="4038600" cy="342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Театральный уголок</a:t>
            </a:r>
            <a:endParaRPr lang="ru-RU" b="1" dirty="0"/>
          </a:p>
        </p:txBody>
      </p:sp>
      <p:pic>
        <p:nvPicPr>
          <p:cNvPr id="7170" name="Picture 2" descr="C:\Users\User\Desktop\фото пособия сентябрь 18\20180919_130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57200" y="2409364"/>
            <a:ext cx="4038600" cy="3456909"/>
          </a:xfrm>
          <a:prstGeom prst="rect">
            <a:avLst/>
          </a:prstGeom>
          <a:noFill/>
        </p:spPr>
      </p:pic>
      <p:pic>
        <p:nvPicPr>
          <p:cNvPr id="7171" name="Picture 3" descr="C:\Users\User\Desktop\фото пособия сентябрь 18\20180919_1309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157990"/>
            <a:ext cx="4038600" cy="395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пособия сентябрь 18\20180919_131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47082" y="185166"/>
            <a:ext cx="6336704" cy="6487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Уголок ИЗО</a:t>
            </a:r>
            <a:endParaRPr lang="ru-RU" b="1" dirty="0"/>
          </a:p>
        </p:txBody>
      </p:sp>
      <p:pic>
        <p:nvPicPr>
          <p:cNvPr id="5122" name="Picture 2" descr="C:\Users\User\Desktop\фото пособия сентябрь 18\20180919_1315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501368" y="1920875"/>
            <a:ext cx="3950264" cy="4433888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пособия сентябрь 18\20180919_131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692368" y="1920875"/>
            <a:ext cx="3950264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26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МБДОУ №466 г. Нижний Новгород Воспитатель Ляпаева Н.А. «Экскурсия по группе раннего возраста №1»</vt:lpstr>
      <vt:lpstr>Уголок сенсорики</vt:lpstr>
      <vt:lpstr>Уголок сенсорики</vt:lpstr>
      <vt:lpstr>Уголок сенсорики</vt:lpstr>
      <vt:lpstr>Уголок природы</vt:lpstr>
      <vt:lpstr>Театральный уголок</vt:lpstr>
      <vt:lpstr>Театральный уголок</vt:lpstr>
      <vt:lpstr>Презентация PowerPoint</vt:lpstr>
      <vt:lpstr>Уголок ИЗО</vt:lpstr>
      <vt:lpstr>Музыка</vt:lpstr>
      <vt:lpstr>Папка передвижка</vt:lpstr>
      <vt:lpstr>Папка передвижка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Пособия</dc:title>
  <dc:creator>User</dc:creator>
  <cp:lastModifiedBy>User</cp:lastModifiedBy>
  <cp:revision>11</cp:revision>
  <dcterms:created xsi:type="dcterms:W3CDTF">2018-09-19T09:44:21Z</dcterms:created>
  <dcterms:modified xsi:type="dcterms:W3CDTF">2018-09-24T09:42:21Z</dcterms:modified>
</cp:coreProperties>
</file>